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171"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F9CC0CE-22AF-4068-ACEB-19602B48D0A2}" type="datetimeFigureOut">
              <a:rPr lang="en-US"/>
              <a:pPr>
                <a:defRPr/>
              </a:pPr>
              <a:t>10-02-19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5BB8F1F9-A07F-4FB4-9D53-E5E0257250D4}" type="slidenum">
              <a:rPr lang="en-US"/>
              <a:pPr>
                <a:defRPr/>
              </a:pPr>
              <a:t>‹#›</a:t>
            </a:fld>
            <a:endParaRPr lang="en-US"/>
          </a:p>
        </p:txBody>
      </p:sp>
    </p:spTree>
    <p:extLst>
      <p:ext uri="{BB962C8B-B14F-4D97-AF65-F5344CB8AC3E}">
        <p14:creationId xmlns:p14="http://schemas.microsoft.com/office/powerpoint/2010/main" val="34677087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2E2C40-DF4D-46FF-92E7-D1736CFBDAAE}" type="slidenum">
              <a:rPr lang="en-US"/>
              <a:pPr fontAlgn="base">
                <a:spcBef>
                  <a:spcPct val="0"/>
                </a:spcBef>
                <a:spcAft>
                  <a:spcPct val="0"/>
                </a:spcAft>
              </a:pPr>
              <a:t>1</a:t>
            </a:fld>
            <a:endParaRPr lang="en-US"/>
          </a:p>
        </p:txBody>
      </p:sp>
      <p:sp>
        <p:nvSpPr>
          <p:cNvPr id="16387"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16388"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A53D0E-2AFB-4DCC-89E3-1D7EB7BA63AD}" type="slidenum">
              <a:rPr lang="en-US"/>
              <a:pPr fontAlgn="base">
                <a:spcBef>
                  <a:spcPct val="0"/>
                </a:spcBef>
                <a:spcAft>
                  <a:spcPct val="0"/>
                </a:spcAft>
              </a:pPr>
              <a:t>11</a:t>
            </a:fld>
            <a:endParaRPr lang="en-US"/>
          </a:p>
        </p:txBody>
      </p:sp>
      <p:sp>
        <p:nvSpPr>
          <p:cNvPr id="25603"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25604"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EE92998-C856-44A9-87CB-005677DA57A3}" type="slidenum">
              <a:rPr lang="en-US"/>
              <a:pPr fontAlgn="base">
                <a:spcBef>
                  <a:spcPct val="0"/>
                </a:spcBef>
                <a:spcAft>
                  <a:spcPct val="0"/>
                </a:spcAft>
              </a:pPr>
              <a:t>12</a:t>
            </a:fld>
            <a:endParaRPr lang="en-US"/>
          </a:p>
        </p:txBody>
      </p:sp>
      <p:sp>
        <p:nvSpPr>
          <p:cNvPr id="26627"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26628"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407CB08-ACA6-4C1B-9E63-8964D0B79BF8}" type="slidenum">
              <a:rPr lang="en-US"/>
              <a:pPr fontAlgn="base">
                <a:spcBef>
                  <a:spcPct val="0"/>
                </a:spcBef>
                <a:spcAft>
                  <a:spcPct val="0"/>
                </a:spcAft>
              </a:pPr>
              <a:t>13</a:t>
            </a:fld>
            <a:endParaRPr lang="en-US"/>
          </a:p>
        </p:txBody>
      </p:sp>
      <p:sp>
        <p:nvSpPr>
          <p:cNvPr id="27651"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27652"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F0452AC-F145-45FB-8326-3D68A486B30C}" type="slidenum">
              <a:rPr lang="en-US"/>
              <a:pPr fontAlgn="base">
                <a:spcBef>
                  <a:spcPct val="0"/>
                </a:spcBef>
                <a:spcAft>
                  <a:spcPct val="0"/>
                </a:spcAft>
              </a:pPr>
              <a:t>2</a:t>
            </a:fld>
            <a:endParaRPr lang="en-US"/>
          </a:p>
        </p:txBody>
      </p:sp>
      <p:sp>
        <p:nvSpPr>
          <p:cNvPr id="17411"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17412"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9EBEC1E-1264-4139-98B0-8CB97056D3A9}" type="slidenum">
              <a:rPr lang="en-US"/>
              <a:pPr fontAlgn="base">
                <a:spcBef>
                  <a:spcPct val="0"/>
                </a:spcBef>
                <a:spcAft>
                  <a:spcPct val="0"/>
                </a:spcAft>
              </a:pPr>
              <a:t>3</a:t>
            </a:fld>
            <a:endParaRPr lang="en-US"/>
          </a:p>
        </p:txBody>
      </p:sp>
      <p:sp>
        <p:nvSpPr>
          <p:cNvPr id="18435"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18436"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BECA11-BC9D-4A4C-939A-9E5185E659B2}" type="slidenum">
              <a:rPr lang="en-US"/>
              <a:pPr fontAlgn="base">
                <a:spcBef>
                  <a:spcPct val="0"/>
                </a:spcBef>
                <a:spcAft>
                  <a:spcPct val="0"/>
                </a:spcAft>
              </a:pPr>
              <a:t>4</a:t>
            </a:fld>
            <a:endParaRPr lang="en-US"/>
          </a:p>
        </p:txBody>
      </p:sp>
      <p:sp>
        <p:nvSpPr>
          <p:cNvPr id="19459"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19460"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D6B264-D381-4029-AC42-1BDA29768319}" type="slidenum">
              <a:rPr lang="en-US"/>
              <a:pPr fontAlgn="base">
                <a:spcBef>
                  <a:spcPct val="0"/>
                </a:spcBef>
                <a:spcAft>
                  <a:spcPct val="0"/>
                </a:spcAft>
              </a:pPr>
              <a:t>5</a:t>
            </a:fld>
            <a:endParaRPr lang="en-US"/>
          </a:p>
        </p:txBody>
      </p:sp>
      <p:sp>
        <p:nvSpPr>
          <p:cNvPr id="20483"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20484"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4303D9-1151-4168-838C-807AEC3A7C42}" type="slidenum">
              <a:rPr lang="en-US"/>
              <a:pPr fontAlgn="base">
                <a:spcBef>
                  <a:spcPct val="0"/>
                </a:spcBef>
                <a:spcAft>
                  <a:spcPct val="0"/>
                </a:spcAft>
              </a:pPr>
              <a:t>6</a:t>
            </a:fld>
            <a:endParaRPr lang="en-US"/>
          </a:p>
        </p:txBody>
      </p:sp>
      <p:sp>
        <p:nvSpPr>
          <p:cNvPr id="21507"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21508"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B1465D-75E9-4AF8-B4D8-C48D8A2D7740}" type="slidenum">
              <a:rPr lang="en-US"/>
              <a:pPr fontAlgn="base">
                <a:spcBef>
                  <a:spcPct val="0"/>
                </a:spcBef>
                <a:spcAft>
                  <a:spcPct val="0"/>
                </a:spcAft>
              </a:pPr>
              <a:t>7</a:t>
            </a:fld>
            <a:endParaRPr lang="en-US"/>
          </a:p>
        </p:txBody>
      </p:sp>
      <p:sp>
        <p:nvSpPr>
          <p:cNvPr id="22531"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22532" name="Rectangle 3"/>
          <p:cNvSpPr>
            <a:spLocks noGrp="1" noChangeArrowheads="1"/>
          </p:cNvSpPr>
          <p:nvPr>
            <p:ph type="body" idx="1"/>
          </p:nvPr>
        </p:nvSpPr>
        <p:spPr bwMode="auto">
          <a:xfrm>
            <a:off x="914400" y="4343400"/>
            <a:ext cx="5029200" cy="4117975"/>
          </a:xfrm>
          <a:noFill/>
        </p:spPr>
        <p:txBody>
          <a:bodyPr wrap="none" lIns="91803" tIns="45902" rIns="91803" bIns="45902"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A5A1E0-D9BB-43C3-B8EA-791B07053205}" type="slidenum">
              <a:rPr lang="en-US"/>
              <a:pPr fontAlgn="base">
                <a:spcBef>
                  <a:spcPct val="0"/>
                </a:spcBef>
                <a:spcAft>
                  <a:spcPct val="0"/>
                </a:spcAft>
              </a:pPr>
              <a:t>9</a:t>
            </a:fld>
            <a:endParaRPr lang="en-US"/>
          </a:p>
        </p:txBody>
      </p:sp>
      <p:sp>
        <p:nvSpPr>
          <p:cNvPr id="23555"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23556"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8A48E0-4FA5-4258-86C1-2ECC2A4A45C7}" type="slidenum">
              <a:rPr lang="en-US"/>
              <a:pPr fontAlgn="base">
                <a:spcBef>
                  <a:spcPct val="0"/>
                </a:spcBef>
                <a:spcAft>
                  <a:spcPct val="0"/>
                </a:spcAft>
              </a:pPr>
              <a:t>10</a:t>
            </a:fld>
            <a:endParaRPr lang="en-US"/>
          </a:p>
        </p:txBody>
      </p:sp>
      <p:sp>
        <p:nvSpPr>
          <p:cNvPr id="24579"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24580" name="Rectangle 3"/>
          <p:cNvSpPr>
            <a:spLocks noGrp="1" noChangeArrowheads="1"/>
          </p:cNvSpPr>
          <p:nvPr>
            <p:ph type="body" idx="1"/>
          </p:nvPr>
        </p:nvSpPr>
        <p:spPr bwMode="auto">
          <a:xfrm>
            <a:off x="914400" y="4343400"/>
            <a:ext cx="5029200" cy="4116388"/>
          </a:xfrm>
          <a:noFill/>
        </p:spPr>
        <p:txBody>
          <a:bodyPr wrap="none" lIns="92677" tIns="46338" rIns="92677" bIns="46338" numCol="1" anchor="ctr"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0D6CB1D-4244-4DAE-A867-95771934EBE0}" type="datetimeFigureOut">
              <a:rPr lang="en-US"/>
              <a:pPr>
                <a:defRPr/>
              </a:pPr>
              <a:t>10-02-19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E93B17-D188-4E64-A125-18790EAF58E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30AB7C-18E7-4783-9DA8-AB3F4799EB74}" type="datetimeFigureOut">
              <a:rPr lang="en-US"/>
              <a:pPr>
                <a:defRPr/>
              </a:pPr>
              <a:t>10-02-19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FB7FF1-524A-4CC9-AEC7-695FE3AEE7D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E66F75-698C-4C3A-B246-F715D5686965}" type="datetimeFigureOut">
              <a:rPr lang="en-US"/>
              <a:pPr>
                <a:defRPr/>
              </a:pPr>
              <a:t>10-02-19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2717CD-2AEB-4268-8571-47E7E0633D7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AAC8333-3AC6-4A07-ADBB-B8D0ABD0CA70}" type="datetimeFigureOut">
              <a:rPr lang="en-US"/>
              <a:pPr>
                <a:defRPr/>
              </a:pPr>
              <a:t>10-02-19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BF6C74-B0B1-415C-B103-F78FB810AEC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405EAE3-ABDE-4172-97E0-F86D6C4DC002}" type="datetimeFigureOut">
              <a:rPr lang="en-US"/>
              <a:pPr>
                <a:defRPr/>
              </a:pPr>
              <a:t>10-02-19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0FDEC3-1CD1-4E5E-8A2F-2ED7885A29F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6B27927-CBFA-4635-87D0-1BF47F9429A6}" type="datetimeFigureOut">
              <a:rPr lang="en-US"/>
              <a:pPr>
                <a:defRPr/>
              </a:pPr>
              <a:t>10-02-19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F8FF0DB-66A3-4CD7-85A4-C6FE8B0A945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17F2A22-4B87-45FB-A956-F1B78BECA915}" type="datetimeFigureOut">
              <a:rPr lang="en-US"/>
              <a:pPr>
                <a:defRPr/>
              </a:pPr>
              <a:t>10-02-19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43A699F-0726-4048-BE35-5C358EA22BD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FFE2F11-9C79-419E-82CF-DACBB965BCE7}" type="datetimeFigureOut">
              <a:rPr lang="en-US"/>
              <a:pPr>
                <a:defRPr/>
              </a:pPr>
              <a:t>10-02-19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326D6AE-3B09-4B09-9855-018278119C5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1108427-4B21-45C6-B8E6-622600E5381C}" type="datetimeFigureOut">
              <a:rPr lang="en-US"/>
              <a:pPr>
                <a:defRPr/>
              </a:pPr>
              <a:t>10-02-19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B7B2C56-A4FF-482D-A436-51D73182BAF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6E9A9A-75E6-41AA-9488-906858F53221}" type="datetimeFigureOut">
              <a:rPr lang="en-US"/>
              <a:pPr>
                <a:defRPr/>
              </a:pPr>
              <a:t>10-02-19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322AB7-0E8C-4BA6-AD7B-445BC8FFD55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34938F2-E7D2-46E1-B5E2-817A54C80BD3}" type="datetimeFigureOut">
              <a:rPr lang="en-US"/>
              <a:pPr>
                <a:defRPr/>
              </a:pPr>
              <a:t>10-02-19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A2DE33-3CEE-4DE7-90CE-86CBCCE20CB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8EF9310-CBA1-4CC0-993E-98B02E0CBEBF}" type="datetimeFigureOut">
              <a:rPr lang="en-US"/>
              <a:pPr>
                <a:defRPr/>
              </a:pPr>
              <a:t>10-02-19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75B31A4-3F5F-47CD-8949-AFB23EA93F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124200"/>
            <a:ext cx="7772400" cy="12954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Effective  Leadership</a:t>
            </a:r>
            <a:br>
              <a:rPr lang="en-GB" smtClean="0"/>
            </a:br>
            <a:r>
              <a:rPr lang="en-GB" smtClean="0"/>
              <a:t>Through Motivation</a:t>
            </a:r>
          </a:p>
        </p:txBody>
      </p:sp>
      <p:sp>
        <p:nvSpPr>
          <p:cNvPr id="3075" name="Rectangle 3"/>
          <p:cNvSpPr>
            <a:spLocks noGrp="1" noChangeArrowheads="1"/>
          </p:cNvSpPr>
          <p:nvPr>
            <p:ph type="subTitle" idx="1"/>
          </p:nvPr>
        </p:nvSpPr>
        <p:spPr>
          <a:xfrm>
            <a:off x="1600200" y="5943600"/>
            <a:ext cx="6705600" cy="60960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a:bodyPr>
          <a:lstStyle/>
          <a:p>
            <a:pPr fontAlgn="auto">
              <a:spcAft>
                <a:spcPts val="0"/>
              </a:spcAft>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smtClean="0"/>
              <a:t>Used by permission of Management Through Leadership, MORA Group International</a:t>
            </a:r>
          </a:p>
          <a:p>
            <a:pPr fontAlgn="auto">
              <a:spcAft>
                <a:spcPts val="0"/>
              </a:spcAft>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smtClean="0"/>
              <a:t>Diana and Enrique Mora – DLM@tpmoline.com</a:t>
            </a:r>
          </a:p>
          <a:p>
            <a:pPr fontAlgn="auto">
              <a:spcAft>
                <a:spcPts val="0"/>
              </a:spcAft>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sz="1200" smtClean="0"/>
          </a:p>
        </p:txBody>
      </p:sp>
      <p:sp>
        <p:nvSpPr>
          <p:cNvPr id="2053" name="Text Box 5"/>
          <p:cNvSpPr txBox="1">
            <a:spLocks noChangeArrowheads="1"/>
          </p:cNvSpPr>
          <p:nvPr/>
        </p:nvSpPr>
        <p:spPr bwMode="auto">
          <a:xfrm>
            <a:off x="6248400" y="2133600"/>
            <a:ext cx="2514600" cy="304800"/>
          </a:xfrm>
          <a:prstGeom prst="rect">
            <a:avLst/>
          </a:prstGeom>
          <a:noFill/>
          <a:ln w="9525">
            <a:noFill/>
            <a:miter lim="800000"/>
            <a:headEnd/>
            <a:tailEnd/>
          </a:ln>
          <a:effectLst/>
        </p:spPr>
        <p:txBody>
          <a:bodyPr>
            <a:spAutoFit/>
          </a:bodyPr>
          <a:lstStyle/>
          <a:p>
            <a:r>
              <a:rPr lang="en-US" sz="1400">
                <a:ea typeface="MS Gothic" pitchFamily="49" charset="-128"/>
              </a:rPr>
              <a:t>Altrusa International, Inc</a:t>
            </a:r>
          </a:p>
        </p:txBody>
      </p:sp>
      <p:pic>
        <p:nvPicPr>
          <p:cNvPr id="2054" name="Picture 6" descr="C:\Users\Martin\Desktop\new Altrusa\Altrusa Int'l  logo.jpg"/>
          <p:cNvPicPr>
            <a:picLocks noChangeAspect="1" noChangeArrowheads="1"/>
          </p:cNvPicPr>
          <p:nvPr/>
        </p:nvPicPr>
        <p:blipFill>
          <a:blip r:embed="rId3" cstate="print"/>
          <a:srcRect/>
          <a:stretch>
            <a:fillRect/>
          </a:stretch>
        </p:blipFill>
        <p:spPr bwMode="auto">
          <a:xfrm>
            <a:off x="5486400" y="457200"/>
            <a:ext cx="3349751" cy="2152714"/>
          </a:xfrm>
          <a:prstGeom prst="rect">
            <a:avLst/>
          </a:prstGeom>
          <a:noFill/>
        </p:spPr>
      </p:pic>
    </p:spTree>
  </p:cSld>
  <p:clrMapOvr>
    <a:masterClrMapping/>
  </p:clrMapOvr>
  <p:transition spd="med">
    <p:random/>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92100"/>
            <a:ext cx="8231188" cy="1385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Motivation...</a:t>
            </a:r>
            <a:br>
              <a:rPr lang="en-GB" smtClean="0"/>
            </a:br>
            <a:r>
              <a:rPr lang="en-GB" smtClean="0"/>
              <a:t>Art or Science?</a:t>
            </a:r>
          </a:p>
        </p:txBody>
      </p:sp>
      <p:sp>
        <p:nvSpPr>
          <p:cNvPr id="41987" name="Rectangle 3"/>
          <p:cNvSpPr>
            <a:spLocks noGrp="1" noChangeArrowheads="1"/>
          </p:cNvSpPr>
          <p:nvPr>
            <p:ph type="body" idx="1"/>
          </p:nvPr>
        </p:nvSpPr>
        <p:spPr>
          <a:xfrm>
            <a:off x="457200" y="2251075"/>
            <a:ext cx="4421188" cy="284003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2500" lnSpcReduction="10000"/>
          </a:bodyPr>
          <a:lstStyle/>
          <a:p>
            <a:pPr marL="608013" indent="-608013" fontAlgn="auto">
              <a:lnSpc>
                <a:spcPct val="70000"/>
              </a:lnSpc>
              <a:spcBef>
                <a:spcPts val="900"/>
              </a:spcBef>
              <a:spcAft>
                <a:spcPts val="0"/>
              </a:spcAft>
              <a:buFontTx/>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3600" smtClean="0"/>
              <a:t>Motivators Unlimited...</a:t>
            </a:r>
          </a:p>
          <a:p>
            <a:pPr marL="608013" indent="-608013" fontAlgn="auto">
              <a:lnSpc>
                <a:spcPct val="80000"/>
              </a:lnSpc>
              <a:spcBef>
                <a:spcPts val="600"/>
              </a:spcBef>
              <a:spcAft>
                <a:spcPts val="0"/>
              </a:spcAft>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smtClean="0"/>
              <a:t>Having responsibilities</a:t>
            </a:r>
          </a:p>
          <a:p>
            <a:pPr marL="608013" indent="-608013" fontAlgn="auto">
              <a:lnSpc>
                <a:spcPct val="80000"/>
              </a:lnSpc>
              <a:spcBef>
                <a:spcPts val="600"/>
              </a:spcBef>
              <a:spcAft>
                <a:spcPts val="0"/>
              </a:spcAft>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smtClean="0"/>
              <a:t>Mutual trust</a:t>
            </a:r>
          </a:p>
          <a:p>
            <a:pPr marL="608013" indent="-608013" fontAlgn="auto">
              <a:lnSpc>
                <a:spcPct val="80000"/>
              </a:lnSpc>
              <a:spcBef>
                <a:spcPts val="600"/>
              </a:spcBef>
              <a:spcAft>
                <a:spcPts val="0"/>
              </a:spcAft>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smtClean="0"/>
              <a:t>Being Listened to</a:t>
            </a:r>
          </a:p>
          <a:p>
            <a:pPr marL="608013" indent="-608013" fontAlgn="auto">
              <a:lnSpc>
                <a:spcPct val="80000"/>
              </a:lnSpc>
              <a:spcBef>
                <a:spcPts val="600"/>
              </a:spcBef>
              <a:spcAft>
                <a:spcPts val="0"/>
              </a:spcAft>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smtClean="0"/>
              <a:t>Problem solving</a:t>
            </a:r>
          </a:p>
          <a:p>
            <a:pPr marL="608013" indent="-608013" fontAlgn="auto">
              <a:lnSpc>
                <a:spcPct val="80000"/>
              </a:lnSpc>
              <a:spcBef>
                <a:spcPts val="600"/>
              </a:spcBef>
              <a:spcAft>
                <a:spcPts val="0"/>
              </a:spcAft>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smtClean="0"/>
              <a:t>Praise and recognition</a:t>
            </a:r>
          </a:p>
          <a:p>
            <a:pPr marL="608013" indent="-608013" fontAlgn="auto">
              <a:lnSpc>
                <a:spcPct val="80000"/>
              </a:lnSpc>
              <a:spcBef>
                <a:spcPts val="600"/>
              </a:spcBef>
              <a:spcAft>
                <a:spcPts val="0"/>
              </a:spcAft>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smtClean="0"/>
              <a:t>Positive Feedback</a:t>
            </a:r>
          </a:p>
          <a:p>
            <a:pPr marL="608013" indent="-608013" fontAlgn="auto">
              <a:lnSpc>
                <a:spcPct val="80000"/>
              </a:lnSpc>
              <a:spcBef>
                <a:spcPts val="600"/>
              </a:spcBef>
              <a:spcAft>
                <a:spcPts val="0"/>
              </a:spcAft>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smtClean="0"/>
              <a:t>Clear direction and purpose</a:t>
            </a:r>
          </a:p>
        </p:txBody>
      </p:sp>
      <p:sp>
        <p:nvSpPr>
          <p:cNvPr id="41988" name="Rectangle 4"/>
          <p:cNvSpPr>
            <a:spLocks noGrp="1" noChangeArrowheads="1"/>
          </p:cNvSpPr>
          <p:nvPr>
            <p:ph type="body" idx="2"/>
          </p:nvPr>
        </p:nvSpPr>
        <p:spPr>
          <a:xfrm>
            <a:off x="4651375" y="2286000"/>
            <a:ext cx="4037013" cy="3111500"/>
          </a:xfrm>
        </p:spPr>
        <p:txBody>
          <a:bodyPr lIns="90000" tIns="46800" rIns="90000" bIns="46800"/>
          <a:lstStyle/>
          <a:p>
            <a:pPr>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Access to information</a:t>
            </a:r>
          </a:p>
          <a:p>
            <a:pPr>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Mentoring</a:t>
            </a:r>
          </a:p>
          <a:p>
            <a:pPr>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Ideas solicited</a:t>
            </a:r>
          </a:p>
          <a:p>
            <a:pPr>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Optimism</a:t>
            </a:r>
          </a:p>
          <a:p>
            <a:pPr>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Challenge</a:t>
            </a:r>
          </a:p>
          <a:p>
            <a:pPr>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Creating satisfaction</a:t>
            </a:r>
          </a:p>
          <a:p>
            <a:pPr>
              <a:spcBef>
                <a:spcPts val="6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smtClean="0"/>
          </a:p>
        </p:txBody>
      </p:sp>
      <p:sp>
        <p:nvSpPr>
          <p:cNvPr id="41989" name="Rectangle 5"/>
          <p:cNvSpPr>
            <a:spLocks noChangeArrowheads="1"/>
          </p:cNvSpPr>
          <p:nvPr/>
        </p:nvSpPr>
        <p:spPr bwMode="auto">
          <a:xfrm>
            <a:off x="457200" y="5434013"/>
            <a:ext cx="7696200" cy="914400"/>
          </a:xfrm>
          <a:prstGeom prst="rect">
            <a:avLst/>
          </a:prstGeom>
          <a:noFill/>
          <a:ln w="9525">
            <a:noFill/>
            <a:round/>
            <a:headEnd/>
            <a:tailEnd/>
          </a:ln>
          <a:effectLst/>
        </p:spPr>
        <p:txBody>
          <a:bodyPr lIns="90000" tIns="46800" rIns="90000" bIns="46800"/>
          <a:lstStyle/>
          <a:p>
            <a:pPr marL="341313" indent="-341313" defTabSz="457200">
              <a:spcBef>
                <a:spcPts val="600"/>
              </a:spcBef>
              <a:buClr>
                <a:srgbClr val="FFFFFF"/>
              </a:buClr>
              <a:buSzPct val="100000"/>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Arial Narrow" pitchFamily="34" charset="0"/>
                <a:ea typeface="MS Gothic" pitchFamily="49" charset="-128"/>
              </a:rPr>
              <a:t>Open Communication!!!</a:t>
            </a:r>
          </a:p>
        </p:txBody>
      </p:sp>
      <p:pic>
        <p:nvPicPr>
          <p:cNvPr id="41990" name="Picture 6"/>
          <p:cNvPicPr>
            <a:picLocks noChangeAspect="1" noChangeArrowheads="1"/>
          </p:cNvPicPr>
          <p:nvPr/>
        </p:nvPicPr>
        <p:blipFill>
          <a:blip r:embed="rId3" cstate="print"/>
          <a:srcRect/>
          <a:stretch>
            <a:fillRect/>
          </a:stretch>
        </p:blipFill>
        <p:spPr bwMode="auto">
          <a:xfrm>
            <a:off x="3886200" y="4926013"/>
            <a:ext cx="1931988" cy="1931987"/>
          </a:xfrm>
          <a:prstGeom prst="rect">
            <a:avLst/>
          </a:prstGeom>
          <a:noFill/>
          <a:ln w="9525">
            <a:noFill/>
            <a:round/>
            <a:headEnd/>
            <a:tailEnd/>
          </a:ln>
          <a:effectLst/>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afterEffect">
                                  <p:stCondLst>
                                    <p:cond delay="0"/>
                                  </p:stCondLst>
                                  <p:childTnLst>
                                    <p:set>
                                      <p:cBhvr additive="repl">
                                        <p:cTn id="6" dur="1" fill="hold">
                                          <p:stCondLst>
                                            <p:cond delay="0"/>
                                          </p:stCondLst>
                                        </p:cTn>
                                        <p:tgtEl>
                                          <p:spTgt spid="41987">
                                            <p:txEl>
                                              <p:pRg st="0" end="0"/>
                                            </p:txEl>
                                          </p:spTgt>
                                        </p:tgtEl>
                                        <p:attrNameLst>
                                          <p:attrName>style.visibility</p:attrName>
                                        </p:attrNameLst>
                                      </p:cBhvr>
                                      <p:to>
                                        <p:strVal val="visible"/>
                                      </p:to>
                                    </p:set>
                                    <p:anim calcmode="lin" valueType="num">
                                      <p:cBhvr>
                                        <p:cTn id="7" dur="500" fill="hold"/>
                                        <p:tgtEl>
                                          <p:spTgt spid="41987">
                                            <p:txEl>
                                              <p:pRg st="0" end="0"/>
                                            </p:txEl>
                                          </p:spTgt>
                                        </p:tgtEl>
                                        <p:attrNameLst>
                                          <p:attrName>ppt_x</p:attrName>
                                        </p:attrNameLst>
                                      </p:cBhvr>
                                      <p:tavLst>
                                        <p:tav tm="100000">
                                          <p:val>
                                            <p:strVal val="#ppt_x"/>
                                          </p:val>
                                        </p:tav>
                                        <p:tav>
                                          <p:val>
                                            <p:strVal val="#ppt_x"/>
                                          </p:val>
                                        </p:tav>
                                      </p:tavLst>
                                    </p:anim>
                                    <p:anim calcmode="lin" valueType="num">
                                      <p:cBhvr>
                                        <p:cTn id="8" dur="500" fill="hold"/>
                                        <p:tgtEl>
                                          <p:spTgt spid="41987">
                                            <p:txEl>
                                              <p:pRg st="0" end="0"/>
                                            </p:txEl>
                                          </p:spTgt>
                                        </p:tgtEl>
                                        <p:attrNameLst>
                                          <p:attrName>ppt_y</p:attrName>
                                        </p:attrNameLst>
                                      </p:cBhvr>
                                      <p:tavLst>
                                        <p:tav tm="100000">
                                          <p:val>
                                            <p:strVal val="0-#ppt_h/2"/>
                                          </p:val>
                                        </p:tav>
                                        <p:tav>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additive="repl">
                                        <p:cTn id="11" dur="1" fill="hold">
                                          <p:stCondLst>
                                            <p:cond delay="0"/>
                                          </p:stCondLst>
                                        </p:cTn>
                                        <p:tgtEl>
                                          <p:spTgt spid="41987">
                                            <p:txEl>
                                              <p:pRg st="1" end="1"/>
                                            </p:txEl>
                                          </p:spTgt>
                                        </p:tgtEl>
                                        <p:attrNameLst>
                                          <p:attrName>style.visibility</p:attrName>
                                        </p:attrNameLst>
                                      </p:cBhvr>
                                      <p:to>
                                        <p:strVal val="visible"/>
                                      </p:to>
                                    </p:set>
                                    <p:anim calcmode="lin" valueType="num">
                                      <p:cBhvr>
                                        <p:cTn id="12" dur="500" fill="hold"/>
                                        <p:tgtEl>
                                          <p:spTgt spid="41987">
                                            <p:txEl>
                                              <p:pRg st="1" end="1"/>
                                            </p:txEl>
                                          </p:spTgt>
                                        </p:tgtEl>
                                        <p:attrNameLst>
                                          <p:attrName>ppt_x</p:attrName>
                                        </p:attrNameLst>
                                      </p:cBhvr>
                                      <p:tavLst>
                                        <p:tav tm="100000">
                                          <p:val>
                                            <p:strVal val="#ppt_x"/>
                                          </p:val>
                                        </p:tav>
                                        <p:tav>
                                          <p:val>
                                            <p:strVal val="#ppt_x"/>
                                          </p:val>
                                        </p:tav>
                                      </p:tavLst>
                                    </p:anim>
                                    <p:anim calcmode="lin" valueType="num">
                                      <p:cBhvr>
                                        <p:cTn id="13" dur="500" fill="hold"/>
                                        <p:tgtEl>
                                          <p:spTgt spid="41987">
                                            <p:txEl>
                                              <p:pRg st="1" end="1"/>
                                            </p:txEl>
                                          </p:spTgt>
                                        </p:tgtEl>
                                        <p:attrNameLst>
                                          <p:attrName>ppt_y</p:attrName>
                                        </p:attrNameLst>
                                      </p:cBhvr>
                                      <p:tavLst>
                                        <p:tav tm="100000">
                                          <p:val>
                                            <p:strVal val="0-#ppt_h/2"/>
                                          </p:val>
                                        </p:tav>
                                        <p:tav>
                                          <p:val>
                                            <p:strVal val="#ppt_y"/>
                                          </p:val>
                                        </p:tav>
                                      </p:tavLst>
                                    </p:anim>
                                  </p:childTnLst>
                                </p:cTn>
                              </p:par>
                            </p:childTnLst>
                          </p:cTn>
                        </p:par>
                        <p:par>
                          <p:cTn id="14" fill="hold" nodeType="afterGroup">
                            <p:stCondLst>
                              <p:cond delay="1000"/>
                            </p:stCondLst>
                            <p:childTnLst>
                              <p:par>
                                <p:cTn id="15" presetID="2" presetClass="entr" presetSubtype="1" fill="hold" nodeType="afterEffect">
                                  <p:stCondLst>
                                    <p:cond delay="0"/>
                                  </p:stCondLst>
                                  <p:childTnLst>
                                    <p:set>
                                      <p:cBhvr additive="repl">
                                        <p:cTn id="16" dur="1" fill="hold">
                                          <p:stCondLst>
                                            <p:cond delay="0"/>
                                          </p:stCondLst>
                                        </p:cTn>
                                        <p:tgtEl>
                                          <p:spTgt spid="41987">
                                            <p:txEl>
                                              <p:pRg st="2" end="2"/>
                                            </p:txEl>
                                          </p:spTgt>
                                        </p:tgtEl>
                                        <p:attrNameLst>
                                          <p:attrName>style.visibility</p:attrName>
                                        </p:attrNameLst>
                                      </p:cBhvr>
                                      <p:to>
                                        <p:strVal val="visible"/>
                                      </p:to>
                                    </p:set>
                                    <p:anim calcmode="lin" valueType="num">
                                      <p:cBhvr>
                                        <p:cTn id="17" dur="500" fill="hold"/>
                                        <p:tgtEl>
                                          <p:spTgt spid="41987">
                                            <p:txEl>
                                              <p:pRg st="2" end="2"/>
                                            </p:txEl>
                                          </p:spTgt>
                                        </p:tgtEl>
                                        <p:attrNameLst>
                                          <p:attrName>ppt_x</p:attrName>
                                        </p:attrNameLst>
                                      </p:cBhvr>
                                      <p:tavLst>
                                        <p:tav tm="100000">
                                          <p:val>
                                            <p:strVal val="#ppt_x"/>
                                          </p:val>
                                        </p:tav>
                                        <p:tav>
                                          <p:val>
                                            <p:strVal val="#ppt_x"/>
                                          </p:val>
                                        </p:tav>
                                      </p:tavLst>
                                    </p:anim>
                                    <p:anim calcmode="lin" valueType="num">
                                      <p:cBhvr>
                                        <p:cTn id="18" dur="500" fill="hold"/>
                                        <p:tgtEl>
                                          <p:spTgt spid="41987">
                                            <p:txEl>
                                              <p:pRg st="2" end="2"/>
                                            </p:txEl>
                                          </p:spTgt>
                                        </p:tgtEl>
                                        <p:attrNameLst>
                                          <p:attrName>ppt_y</p:attrName>
                                        </p:attrNameLst>
                                      </p:cBhvr>
                                      <p:tavLst>
                                        <p:tav tm="100000">
                                          <p:val>
                                            <p:strVal val="0-#ppt_h/2"/>
                                          </p:val>
                                        </p:tav>
                                        <p:tav>
                                          <p:val>
                                            <p:strVal val="#ppt_y"/>
                                          </p:val>
                                        </p:tav>
                                      </p:tavLst>
                                    </p:anim>
                                  </p:childTnLst>
                                </p:cTn>
                              </p:par>
                            </p:childTnLst>
                          </p:cTn>
                        </p:par>
                        <p:par>
                          <p:cTn id="19" fill="hold" nodeType="afterGroup">
                            <p:stCondLst>
                              <p:cond delay="1500"/>
                            </p:stCondLst>
                            <p:childTnLst>
                              <p:par>
                                <p:cTn id="20" presetID="2" presetClass="entr" presetSubtype="1" fill="hold" nodeType="afterEffect">
                                  <p:stCondLst>
                                    <p:cond delay="0"/>
                                  </p:stCondLst>
                                  <p:childTnLst>
                                    <p:set>
                                      <p:cBhvr additive="repl">
                                        <p:cTn id="21" dur="1" fill="hold">
                                          <p:stCondLst>
                                            <p:cond delay="0"/>
                                          </p:stCondLst>
                                        </p:cTn>
                                        <p:tgtEl>
                                          <p:spTgt spid="41987">
                                            <p:txEl>
                                              <p:pRg st="3" end="3"/>
                                            </p:txEl>
                                          </p:spTgt>
                                        </p:tgtEl>
                                        <p:attrNameLst>
                                          <p:attrName>style.visibility</p:attrName>
                                        </p:attrNameLst>
                                      </p:cBhvr>
                                      <p:to>
                                        <p:strVal val="visible"/>
                                      </p:to>
                                    </p:set>
                                    <p:anim calcmode="lin" valueType="num">
                                      <p:cBhvr>
                                        <p:cTn id="22" dur="500" fill="hold"/>
                                        <p:tgtEl>
                                          <p:spTgt spid="41987">
                                            <p:txEl>
                                              <p:pRg st="3" end="3"/>
                                            </p:txEl>
                                          </p:spTgt>
                                        </p:tgtEl>
                                        <p:attrNameLst>
                                          <p:attrName>ppt_x</p:attrName>
                                        </p:attrNameLst>
                                      </p:cBhvr>
                                      <p:tavLst>
                                        <p:tav tm="100000">
                                          <p:val>
                                            <p:strVal val="#ppt_x"/>
                                          </p:val>
                                        </p:tav>
                                        <p:tav>
                                          <p:val>
                                            <p:strVal val="#ppt_x"/>
                                          </p:val>
                                        </p:tav>
                                      </p:tavLst>
                                    </p:anim>
                                    <p:anim calcmode="lin" valueType="num">
                                      <p:cBhvr>
                                        <p:cTn id="23" dur="500" fill="hold"/>
                                        <p:tgtEl>
                                          <p:spTgt spid="41987">
                                            <p:txEl>
                                              <p:pRg st="3" end="3"/>
                                            </p:txEl>
                                          </p:spTgt>
                                        </p:tgtEl>
                                        <p:attrNameLst>
                                          <p:attrName>ppt_y</p:attrName>
                                        </p:attrNameLst>
                                      </p:cBhvr>
                                      <p:tavLst>
                                        <p:tav tm="100000">
                                          <p:val>
                                            <p:strVal val="0-#ppt_h/2"/>
                                          </p:val>
                                        </p:tav>
                                        <p:tav>
                                          <p:val>
                                            <p:strVal val="#ppt_y"/>
                                          </p:val>
                                        </p:tav>
                                      </p:tavLst>
                                    </p:anim>
                                  </p:childTnLst>
                                </p:cTn>
                              </p:par>
                            </p:childTnLst>
                          </p:cTn>
                        </p:par>
                        <p:par>
                          <p:cTn id="24" fill="hold" nodeType="afterGroup">
                            <p:stCondLst>
                              <p:cond delay="2000"/>
                            </p:stCondLst>
                            <p:childTnLst>
                              <p:par>
                                <p:cTn id="25" presetID="2" presetClass="entr" presetSubtype="1" fill="hold" nodeType="afterEffect">
                                  <p:stCondLst>
                                    <p:cond delay="0"/>
                                  </p:stCondLst>
                                  <p:childTnLst>
                                    <p:set>
                                      <p:cBhvr additive="repl">
                                        <p:cTn id="26" dur="1" fill="hold">
                                          <p:stCondLst>
                                            <p:cond delay="0"/>
                                          </p:stCondLst>
                                        </p:cTn>
                                        <p:tgtEl>
                                          <p:spTgt spid="41987">
                                            <p:txEl>
                                              <p:pRg st="4" end="4"/>
                                            </p:txEl>
                                          </p:spTgt>
                                        </p:tgtEl>
                                        <p:attrNameLst>
                                          <p:attrName>style.visibility</p:attrName>
                                        </p:attrNameLst>
                                      </p:cBhvr>
                                      <p:to>
                                        <p:strVal val="visible"/>
                                      </p:to>
                                    </p:set>
                                    <p:anim calcmode="lin" valueType="num">
                                      <p:cBhvr>
                                        <p:cTn id="27" dur="500" fill="hold"/>
                                        <p:tgtEl>
                                          <p:spTgt spid="41987">
                                            <p:txEl>
                                              <p:pRg st="4" end="4"/>
                                            </p:txEl>
                                          </p:spTgt>
                                        </p:tgtEl>
                                        <p:attrNameLst>
                                          <p:attrName>ppt_x</p:attrName>
                                        </p:attrNameLst>
                                      </p:cBhvr>
                                      <p:tavLst>
                                        <p:tav tm="100000">
                                          <p:val>
                                            <p:strVal val="#ppt_x"/>
                                          </p:val>
                                        </p:tav>
                                        <p:tav>
                                          <p:val>
                                            <p:strVal val="#ppt_x"/>
                                          </p:val>
                                        </p:tav>
                                      </p:tavLst>
                                    </p:anim>
                                    <p:anim calcmode="lin" valueType="num">
                                      <p:cBhvr>
                                        <p:cTn id="28" dur="500" fill="hold"/>
                                        <p:tgtEl>
                                          <p:spTgt spid="41987">
                                            <p:txEl>
                                              <p:pRg st="4" end="4"/>
                                            </p:txEl>
                                          </p:spTgt>
                                        </p:tgtEl>
                                        <p:attrNameLst>
                                          <p:attrName>ppt_y</p:attrName>
                                        </p:attrNameLst>
                                      </p:cBhvr>
                                      <p:tavLst>
                                        <p:tav tm="100000">
                                          <p:val>
                                            <p:strVal val="0-#ppt_h/2"/>
                                          </p:val>
                                        </p:tav>
                                        <p:tav>
                                          <p:val>
                                            <p:strVal val="#ppt_y"/>
                                          </p:val>
                                        </p:tav>
                                      </p:tavLst>
                                    </p:anim>
                                  </p:childTnLst>
                                </p:cTn>
                              </p:par>
                            </p:childTnLst>
                          </p:cTn>
                        </p:par>
                        <p:par>
                          <p:cTn id="29" fill="hold" nodeType="afterGroup">
                            <p:stCondLst>
                              <p:cond delay="2500"/>
                            </p:stCondLst>
                            <p:childTnLst>
                              <p:par>
                                <p:cTn id="30" presetID="2" presetClass="entr" presetSubtype="1" fill="hold" nodeType="afterEffect">
                                  <p:stCondLst>
                                    <p:cond delay="0"/>
                                  </p:stCondLst>
                                  <p:childTnLst>
                                    <p:set>
                                      <p:cBhvr additive="repl">
                                        <p:cTn id="31" dur="1" fill="hold">
                                          <p:stCondLst>
                                            <p:cond delay="0"/>
                                          </p:stCondLst>
                                        </p:cTn>
                                        <p:tgtEl>
                                          <p:spTgt spid="41987">
                                            <p:txEl>
                                              <p:pRg st="5" end="5"/>
                                            </p:txEl>
                                          </p:spTgt>
                                        </p:tgtEl>
                                        <p:attrNameLst>
                                          <p:attrName>style.visibility</p:attrName>
                                        </p:attrNameLst>
                                      </p:cBhvr>
                                      <p:to>
                                        <p:strVal val="visible"/>
                                      </p:to>
                                    </p:set>
                                    <p:anim calcmode="lin" valueType="num">
                                      <p:cBhvr>
                                        <p:cTn id="32" dur="500" fill="hold"/>
                                        <p:tgtEl>
                                          <p:spTgt spid="41987">
                                            <p:txEl>
                                              <p:pRg st="5" end="5"/>
                                            </p:txEl>
                                          </p:spTgt>
                                        </p:tgtEl>
                                        <p:attrNameLst>
                                          <p:attrName>ppt_x</p:attrName>
                                        </p:attrNameLst>
                                      </p:cBhvr>
                                      <p:tavLst>
                                        <p:tav tm="100000">
                                          <p:val>
                                            <p:strVal val="#ppt_x"/>
                                          </p:val>
                                        </p:tav>
                                        <p:tav>
                                          <p:val>
                                            <p:strVal val="#ppt_x"/>
                                          </p:val>
                                        </p:tav>
                                      </p:tavLst>
                                    </p:anim>
                                    <p:anim calcmode="lin" valueType="num">
                                      <p:cBhvr>
                                        <p:cTn id="33" dur="500" fill="hold"/>
                                        <p:tgtEl>
                                          <p:spTgt spid="41987">
                                            <p:txEl>
                                              <p:pRg st="5" end="5"/>
                                            </p:txEl>
                                          </p:spTgt>
                                        </p:tgtEl>
                                        <p:attrNameLst>
                                          <p:attrName>ppt_y</p:attrName>
                                        </p:attrNameLst>
                                      </p:cBhvr>
                                      <p:tavLst>
                                        <p:tav tm="100000">
                                          <p:val>
                                            <p:strVal val="0-#ppt_h/2"/>
                                          </p:val>
                                        </p:tav>
                                        <p:tav>
                                          <p:val>
                                            <p:strVal val="#ppt_y"/>
                                          </p:val>
                                        </p:tav>
                                      </p:tavLst>
                                    </p:anim>
                                  </p:childTnLst>
                                </p:cTn>
                              </p:par>
                            </p:childTnLst>
                          </p:cTn>
                        </p:par>
                        <p:par>
                          <p:cTn id="34" fill="hold" nodeType="afterGroup">
                            <p:stCondLst>
                              <p:cond delay="3000"/>
                            </p:stCondLst>
                            <p:childTnLst>
                              <p:par>
                                <p:cTn id="35" presetID="2" presetClass="entr" presetSubtype="1" fill="hold" nodeType="afterEffect">
                                  <p:stCondLst>
                                    <p:cond delay="0"/>
                                  </p:stCondLst>
                                  <p:childTnLst>
                                    <p:set>
                                      <p:cBhvr additive="repl">
                                        <p:cTn id="36" dur="1" fill="hold">
                                          <p:stCondLst>
                                            <p:cond delay="0"/>
                                          </p:stCondLst>
                                        </p:cTn>
                                        <p:tgtEl>
                                          <p:spTgt spid="41987">
                                            <p:txEl>
                                              <p:pRg st="6" end="6"/>
                                            </p:txEl>
                                          </p:spTgt>
                                        </p:tgtEl>
                                        <p:attrNameLst>
                                          <p:attrName>style.visibility</p:attrName>
                                        </p:attrNameLst>
                                      </p:cBhvr>
                                      <p:to>
                                        <p:strVal val="visible"/>
                                      </p:to>
                                    </p:set>
                                    <p:anim calcmode="lin" valueType="num">
                                      <p:cBhvr>
                                        <p:cTn id="37" dur="500" fill="hold"/>
                                        <p:tgtEl>
                                          <p:spTgt spid="41987">
                                            <p:txEl>
                                              <p:pRg st="6" end="6"/>
                                            </p:txEl>
                                          </p:spTgt>
                                        </p:tgtEl>
                                        <p:attrNameLst>
                                          <p:attrName>ppt_x</p:attrName>
                                        </p:attrNameLst>
                                      </p:cBhvr>
                                      <p:tavLst>
                                        <p:tav tm="100000">
                                          <p:val>
                                            <p:strVal val="#ppt_x"/>
                                          </p:val>
                                        </p:tav>
                                        <p:tav>
                                          <p:val>
                                            <p:strVal val="#ppt_x"/>
                                          </p:val>
                                        </p:tav>
                                      </p:tavLst>
                                    </p:anim>
                                    <p:anim calcmode="lin" valueType="num">
                                      <p:cBhvr>
                                        <p:cTn id="38" dur="500" fill="hold"/>
                                        <p:tgtEl>
                                          <p:spTgt spid="41987">
                                            <p:txEl>
                                              <p:pRg st="6" end="6"/>
                                            </p:txEl>
                                          </p:spTgt>
                                        </p:tgtEl>
                                        <p:attrNameLst>
                                          <p:attrName>ppt_y</p:attrName>
                                        </p:attrNameLst>
                                      </p:cBhvr>
                                      <p:tavLst>
                                        <p:tav tm="100000">
                                          <p:val>
                                            <p:strVal val="0-#ppt_h/2"/>
                                          </p:val>
                                        </p:tav>
                                        <p:tav>
                                          <p:val>
                                            <p:strVal val="#ppt_y"/>
                                          </p:val>
                                        </p:tav>
                                      </p:tavLst>
                                    </p:anim>
                                  </p:childTnLst>
                                </p:cTn>
                              </p:par>
                            </p:childTnLst>
                          </p:cTn>
                        </p:par>
                        <p:par>
                          <p:cTn id="39" fill="hold" nodeType="afterGroup">
                            <p:stCondLst>
                              <p:cond delay="3500"/>
                            </p:stCondLst>
                            <p:childTnLst>
                              <p:par>
                                <p:cTn id="40" presetID="2" presetClass="entr" presetSubtype="1" fill="hold" nodeType="afterEffect">
                                  <p:stCondLst>
                                    <p:cond delay="0"/>
                                  </p:stCondLst>
                                  <p:childTnLst>
                                    <p:set>
                                      <p:cBhvr additive="repl">
                                        <p:cTn id="41" dur="1" fill="hold">
                                          <p:stCondLst>
                                            <p:cond delay="0"/>
                                          </p:stCondLst>
                                        </p:cTn>
                                        <p:tgtEl>
                                          <p:spTgt spid="41987">
                                            <p:txEl>
                                              <p:pRg st="7" end="7"/>
                                            </p:txEl>
                                          </p:spTgt>
                                        </p:tgtEl>
                                        <p:attrNameLst>
                                          <p:attrName>style.visibility</p:attrName>
                                        </p:attrNameLst>
                                      </p:cBhvr>
                                      <p:to>
                                        <p:strVal val="visible"/>
                                      </p:to>
                                    </p:set>
                                    <p:anim calcmode="lin" valueType="num">
                                      <p:cBhvr>
                                        <p:cTn id="42" dur="500" fill="hold"/>
                                        <p:tgtEl>
                                          <p:spTgt spid="41987">
                                            <p:txEl>
                                              <p:pRg st="7" end="7"/>
                                            </p:txEl>
                                          </p:spTgt>
                                        </p:tgtEl>
                                        <p:attrNameLst>
                                          <p:attrName>ppt_x</p:attrName>
                                        </p:attrNameLst>
                                      </p:cBhvr>
                                      <p:tavLst>
                                        <p:tav tm="100000">
                                          <p:val>
                                            <p:strVal val="#ppt_x"/>
                                          </p:val>
                                        </p:tav>
                                        <p:tav>
                                          <p:val>
                                            <p:strVal val="#ppt_x"/>
                                          </p:val>
                                        </p:tav>
                                      </p:tavLst>
                                    </p:anim>
                                    <p:anim calcmode="lin" valueType="num">
                                      <p:cBhvr>
                                        <p:cTn id="43" dur="500" fill="hold"/>
                                        <p:tgtEl>
                                          <p:spTgt spid="41987">
                                            <p:txEl>
                                              <p:pRg st="7" end="7"/>
                                            </p:txEl>
                                          </p:spTgt>
                                        </p:tgtEl>
                                        <p:attrNameLst>
                                          <p:attrName>ppt_y</p:attrName>
                                        </p:attrNameLst>
                                      </p:cBhvr>
                                      <p:tavLst>
                                        <p:tav tm="100000">
                                          <p:val>
                                            <p:strVal val="0-#ppt_h/2"/>
                                          </p:val>
                                        </p:tav>
                                        <p:tav>
                                          <p:val>
                                            <p:strVal val="#ppt_y"/>
                                          </p:val>
                                        </p:tav>
                                      </p:tavLst>
                                    </p:anim>
                                  </p:childTnLst>
                                </p:cTn>
                              </p:par>
                            </p:childTnLst>
                          </p:cTn>
                        </p:par>
                        <p:par>
                          <p:cTn id="44" fill="hold" nodeType="afterGroup">
                            <p:stCondLst>
                              <p:cond delay="4000"/>
                            </p:stCondLst>
                            <p:childTnLst>
                              <p:par>
                                <p:cTn id="45" presetID="2" presetClass="entr" presetSubtype="2" fill="hold" nodeType="afterEffect">
                                  <p:stCondLst>
                                    <p:cond delay="0"/>
                                  </p:stCondLst>
                                  <p:childTnLst>
                                    <p:set>
                                      <p:cBhvr additive="repl">
                                        <p:cTn id="46" dur="1" fill="hold">
                                          <p:stCondLst>
                                            <p:cond delay="0"/>
                                          </p:stCondLst>
                                        </p:cTn>
                                        <p:tgtEl>
                                          <p:spTgt spid="41988">
                                            <p:txEl>
                                              <p:pRg st="0" end="0"/>
                                            </p:txEl>
                                          </p:spTgt>
                                        </p:tgtEl>
                                        <p:attrNameLst>
                                          <p:attrName>style.visibility</p:attrName>
                                        </p:attrNameLst>
                                      </p:cBhvr>
                                      <p:to>
                                        <p:strVal val="visible"/>
                                      </p:to>
                                    </p:set>
                                    <p:anim calcmode="lin" valueType="num">
                                      <p:cBhvr>
                                        <p:cTn id="47" dur="500" fill="hold"/>
                                        <p:tgtEl>
                                          <p:spTgt spid="41988">
                                            <p:txEl>
                                              <p:pRg st="0" end="0"/>
                                            </p:txEl>
                                          </p:spTgt>
                                        </p:tgtEl>
                                        <p:attrNameLst>
                                          <p:attrName>ppt_x</p:attrName>
                                        </p:attrNameLst>
                                      </p:cBhvr>
                                      <p:tavLst>
                                        <p:tav tm="100000">
                                          <p:val>
                                            <p:strVal val="1+#ppt_w/2"/>
                                          </p:val>
                                        </p:tav>
                                        <p:tav>
                                          <p:val>
                                            <p:strVal val="#ppt_x"/>
                                          </p:val>
                                        </p:tav>
                                      </p:tavLst>
                                    </p:anim>
                                    <p:anim calcmode="lin" valueType="num">
                                      <p:cBhvr>
                                        <p:cTn id="48" dur="500" fill="hold"/>
                                        <p:tgtEl>
                                          <p:spTgt spid="41988">
                                            <p:txEl>
                                              <p:pRg st="0" end="0"/>
                                            </p:txEl>
                                          </p:spTgt>
                                        </p:tgtEl>
                                        <p:attrNameLst>
                                          <p:attrName>ppt_y</p:attrName>
                                        </p:attrNameLst>
                                      </p:cBhvr>
                                      <p:tavLst>
                                        <p:tav tm="100000">
                                          <p:val>
                                            <p:strVal val="#ppt_y"/>
                                          </p:val>
                                        </p:tav>
                                        <p:tav>
                                          <p:val>
                                            <p:strVal val="#ppt_y"/>
                                          </p:val>
                                        </p:tav>
                                      </p:tavLst>
                                    </p:anim>
                                  </p:childTnLst>
                                </p:cTn>
                              </p:par>
                            </p:childTnLst>
                          </p:cTn>
                        </p:par>
                        <p:par>
                          <p:cTn id="49" fill="hold" nodeType="afterGroup">
                            <p:stCondLst>
                              <p:cond delay="4500"/>
                            </p:stCondLst>
                            <p:childTnLst>
                              <p:par>
                                <p:cTn id="50" presetID="2" presetClass="entr" presetSubtype="2" fill="hold" nodeType="afterEffect">
                                  <p:stCondLst>
                                    <p:cond delay="0"/>
                                  </p:stCondLst>
                                  <p:childTnLst>
                                    <p:set>
                                      <p:cBhvr additive="repl">
                                        <p:cTn id="51" dur="1" fill="hold">
                                          <p:stCondLst>
                                            <p:cond delay="0"/>
                                          </p:stCondLst>
                                        </p:cTn>
                                        <p:tgtEl>
                                          <p:spTgt spid="41988">
                                            <p:txEl>
                                              <p:pRg st="1" end="1"/>
                                            </p:txEl>
                                          </p:spTgt>
                                        </p:tgtEl>
                                        <p:attrNameLst>
                                          <p:attrName>style.visibility</p:attrName>
                                        </p:attrNameLst>
                                      </p:cBhvr>
                                      <p:to>
                                        <p:strVal val="visible"/>
                                      </p:to>
                                    </p:set>
                                    <p:anim calcmode="lin" valueType="num">
                                      <p:cBhvr>
                                        <p:cTn id="52" dur="500" fill="hold"/>
                                        <p:tgtEl>
                                          <p:spTgt spid="41988">
                                            <p:txEl>
                                              <p:pRg st="1" end="1"/>
                                            </p:txEl>
                                          </p:spTgt>
                                        </p:tgtEl>
                                        <p:attrNameLst>
                                          <p:attrName>ppt_x</p:attrName>
                                        </p:attrNameLst>
                                      </p:cBhvr>
                                      <p:tavLst>
                                        <p:tav tm="100000">
                                          <p:val>
                                            <p:strVal val="1+#ppt_w/2"/>
                                          </p:val>
                                        </p:tav>
                                        <p:tav>
                                          <p:val>
                                            <p:strVal val="#ppt_x"/>
                                          </p:val>
                                        </p:tav>
                                      </p:tavLst>
                                    </p:anim>
                                    <p:anim calcmode="lin" valueType="num">
                                      <p:cBhvr>
                                        <p:cTn id="53" dur="500" fill="hold"/>
                                        <p:tgtEl>
                                          <p:spTgt spid="41988">
                                            <p:txEl>
                                              <p:pRg st="1" end="1"/>
                                            </p:txEl>
                                          </p:spTgt>
                                        </p:tgtEl>
                                        <p:attrNameLst>
                                          <p:attrName>ppt_y</p:attrName>
                                        </p:attrNameLst>
                                      </p:cBhvr>
                                      <p:tavLst>
                                        <p:tav tm="100000">
                                          <p:val>
                                            <p:strVal val="#ppt_y"/>
                                          </p:val>
                                        </p:tav>
                                        <p:tav>
                                          <p:val>
                                            <p:strVal val="#ppt_y"/>
                                          </p:val>
                                        </p:tav>
                                      </p:tavLst>
                                    </p:anim>
                                  </p:childTnLst>
                                </p:cTn>
                              </p:par>
                            </p:childTnLst>
                          </p:cTn>
                        </p:par>
                        <p:par>
                          <p:cTn id="54" fill="hold" nodeType="afterGroup">
                            <p:stCondLst>
                              <p:cond delay="5000"/>
                            </p:stCondLst>
                            <p:childTnLst>
                              <p:par>
                                <p:cTn id="55" presetID="2" presetClass="entr" presetSubtype="2" fill="hold" nodeType="afterEffect">
                                  <p:stCondLst>
                                    <p:cond delay="0"/>
                                  </p:stCondLst>
                                  <p:childTnLst>
                                    <p:set>
                                      <p:cBhvr additive="repl">
                                        <p:cTn id="56" dur="1" fill="hold">
                                          <p:stCondLst>
                                            <p:cond delay="0"/>
                                          </p:stCondLst>
                                        </p:cTn>
                                        <p:tgtEl>
                                          <p:spTgt spid="41988">
                                            <p:txEl>
                                              <p:pRg st="2" end="2"/>
                                            </p:txEl>
                                          </p:spTgt>
                                        </p:tgtEl>
                                        <p:attrNameLst>
                                          <p:attrName>style.visibility</p:attrName>
                                        </p:attrNameLst>
                                      </p:cBhvr>
                                      <p:to>
                                        <p:strVal val="visible"/>
                                      </p:to>
                                    </p:set>
                                    <p:anim calcmode="lin" valueType="num">
                                      <p:cBhvr>
                                        <p:cTn id="57" dur="500" fill="hold"/>
                                        <p:tgtEl>
                                          <p:spTgt spid="41988">
                                            <p:txEl>
                                              <p:pRg st="2" end="2"/>
                                            </p:txEl>
                                          </p:spTgt>
                                        </p:tgtEl>
                                        <p:attrNameLst>
                                          <p:attrName>ppt_x</p:attrName>
                                        </p:attrNameLst>
                                      </p:cBhvr>
                                      <p:tavLst>
                                        <p:tav tm="100000">
                                          <p:val>
                                            <p:strVal val="1+#ppt_w/2"/>
                                          </p:val>
                                        </p:tav>
                                        <p:tav>
                                          <p:val>
                                            <p:strVal val="#ppt_x"/>
                                          </p:val>
                                        </p:tav>
                                      </p:tavLst>
                                    </p:anim>
                                    <p:anim calcmode="lin" valueType="num">
                                      <p:cBhvr>
                                        <p:cTn id="58" dur="500" fill="hold"/>
                                        <p:tgtEl>
                                          <p:spTgt spid="41988">
                                            <p:txEl>
                                              <p:pRg st="2" end="2"/>
                                            </p:txEl>
                                          </p:spTgt>
                                        </p:tgtEl>
                                        <p:attrNameLst>
                                          <p:attrName>ppt_y</p:attrName>
                                        </p:attrNameLst>
                                      </p:cBhvr>
                                      <p:tavLst>
                                        <p:tav tm="100000">
                                          <p:val>
                                            <p:strVal val="#ppt_y"/>
                                          </p:val>
                                        </p:tav>
                                        <p:tav>
                                          <p:val>
                                            <p:strVal val="#ppt_y"/>
                                          </p:val>
                                        </p:tav>
                                      </p:tavLst>
                                    </p:anim>
                                  </p:childTnLst>
                                </p:cTn>
                              </p:par>
                            </p:childTnLst>
                          </p:cTn>
                        </p:par>
                        <p:par>
                          <p:cTn id="59" fill="hold" nodeType="afterGroup">
                            <p:stCondLst>
                              <p:cond delay="5500"/>
                            </p:stCondLst>
                            <p:childTnLst>
                              <p:par>
                                <p:cTn id="60" presetID="2" presetClass="entr" presetSubtype="2" fill="hold" nodeType="afterEffect">
                                  <p:stCondLst>
                                    <p:cond delay="0"/>
                                  </p:stCondLst>
                                  <p:childTnLst>
                                    <p:set>
                                      <p:cBhvr additive="repl">
                                        <p:cTn id="61" dur="1" fill="hold">
                                          <p:stCondLst>
                                            <p:cond delay="0"/>
                                          </p:stCondLst>
                                        </p:cTn>
                                        <p:tgtEl>
                                          <p:spTgt spid="41988">
                                            <p:txEl>
                                              <p:pRg st="3" end="3"/>
                                            </p:txEl>
                                          </p:spTgt>
                                        </p:tgtEl>
                                        <p:attrNameLst>
                                          <p:attrName>style.visibility</p:attrName>
                                        </p:attrNameLst>
                                      </p:cBhvr>
                                      <p:to>
                                        <p:strVal val="visible"/>
                                      </p:to>
                                    </p:set>
                                    <p:anim calcmode="lin" valueType="num">
                                      <p:cBhvr>
                                        <p:cTn id="62" dur="500" fill="hold"/>
                                        <p:tgtEl>
                                          <p:spTgt spid="41988">
                                            <p:txEl>
                                              <p:pRg st="3" end="3"/>
                                            </p:txEl>
                                          </p:spTgt>
                                        </p:tgtEl>
                                        <p:attrNameLst>
                                          <p:attrName>ppt_x</p:attrName>
                                        </p:attrNameLst>
                                      </p:cBhvr>
                                      <p:tavLst>
                                        <p:tav tm="100000">
                                          <p:val>
                                            <p:strVal val="1+#ppt_w/2"/>
                                          </p:val>
                                        </p:tav>
                                        <p:tav>
                                          <p:val>
                                            <p:strVal val="#ppt_x"/>
                                          </p:val>
                                        </p:tav>
                                      </p:tavLst>
                                    </p:anim>
                                    <p:anim calcmode="lin" valueType="num">
                                      <p:cBhvr>
                                        <p:cTn id="63" dur="500" fill="hold"/>
                                        <p:tgtEl>
                                          <p:spTgt spid="41988">
                                            <p:txEl>
                                              <p:pRg st="3" end="3"/>
                                            </p:txEl>
                                          </p:spTgt>
                                        </p:tgtEl>
                                        <p:attrNameLst>
                                          <p:attrName>ppt_y</p:attrName>
                                        </p:attrNameLst>
                                      </p:cBhvr>
                                      <p:tavLst>
                                        <p:tav tm="100000">
                                          <p:val>
                                            <p:strVal val="#ppt_y"/>
                                          </p:val>
                                        </p:tav>
                                        <p:tav>
                                          <p:val>
                                            <p:strVal val="#ppt_y"/>
                                          </p:val>
                                        </p:tav>
                                      </p:tavLst>
                                    </p:anim>
                                  </p:childTnLst>
                                </p:cTn>
                              </p:par>
                            </p:childTnLst>
                          </p:cTn>
                        </p:par>
                        <p:par>
                          <p:cTn id="64" fill="hold" nodeType="afterGroup">
                            <p:stCondLst>
                              <p:cond delay="6000"/>
                            </p:stCondLst>
                            <p:childTnLst>
                              <p:par>
                                <p:cTn id="65" presetID="2" presetClass="entr" presetSubtype="2" fill="hold" nodeType="afterEffect">
                                  <p:stCondLst>
                                    <p:cond delay="0"/>
                                  </p:stCondLst>
                                  <p:childTnLst>
                                    <p:set>
                                      <p:cBhvr additive="repl">
                                        <p:cTn id="66" dur="1" fill="hold">
                                          <p:stCondLst>
                                            <p:cond delay="0"/>
                                          </p:stCondLst>
                                        </p:cTn>
                                        <p:tgtEl>
                                          <p:spTgt spid="41988">
                                            <p:txEl>
                                              <p:pRg st="4" end="4"/>
                                            </p:txEl>
                                          </p:spTgt>
                                        </p:tgtEl>
                                        <p:attrNameLst>
                                          <p:attrName>style.visibility</p:attrName>
                                        </p:attrNameLst>
                                      </p:cBhvr>
                                      <p:to>
                                        <p:strVal val="visible"/>
                                      </p:to>
                                    </p:set>
                                    <p:anim calcmode="lin" valueType="num">
                                      <p:cBhvr>
                                        <p:cTn id="67" dur="500" fill="hold"/>
                                        <p:tgtEl>
                                          <p:spTgt spid="41988">
                                            <p:txEl>
                                              <p:pRg st="4" end="4"/>
                                            </p:txEl>
                                          </p:spTgt>
                                        </p:tgtEl>
                                        <p:attrNameLst>
                                          <p:attrName>ppt_x</p:attrName>
                                        </p:attrNameLst>
                                      </p:cBhvr>
                                      <p:tavLst>
                                        <p:tav tm="100000">
                                          <p:val>
                                            <p:strVal val="1+#ppt_w/2"/>
                                          </p:val>
                                        </p:tav>
                                        <p:tav>
                                          <p:val>
                                            <p:strVal val="#ppt_x"/>
                                          </p:val>
                                        </p:tav>
                                      </p:tavLst>
                                    </p:anim>
                                    <p:anim calcmode="lin" valueType="num">
                                      <p:cBhvr>
                                        <p:cTn id="68" dur="500" fill="hold"/>
                                        <p:tgtEl>
                                          <p:spTgt spid="41988">
                                            <p:txEl>
                                              <p:pRg st="4" end="4"/>
                                            </p:txEl>
                                          </p:spTgt>
                                        </p:tgtEl>
                                        <p:attrNameLst>
                                          <p:attrName>ppt_y</p:attrName>
                                        </p:attrNameLst>
                                      </p:cBhvr>
                                      <p:tavLst>
                                        <p:tav tm="100000">
                                          <p:val>
                                            <p:strVal val="#ppt_y"/>
                                          </p:val>
                                        </p:tav>
                                        <p:tav>
                                          <p:val>
                                            <p:strVal val="#ppt_y"/>
                                          </p:val>
                                        </p:tav>
                                      </p:tavLst>
                                    </p:anim>
                                  </p:childTnLst>
                                </p:cTn>
                              </p:par>
                            </p:childTnLst>
                          </p:cTn>
                        </p:par>
                        <p:par>
                          <p:cTn id="69" fill="hold" nodeType="afterGroup">
                            <p:stCondLst>
                              <p:cond delay="6500"/>
                            </p:stCondLst>
                            <p:childTnLst>
                              <p:par>
                                <p:cTn id="70" presetID="2" presetClass="entr" presetSubtype="2" fill="hold" nodeType="afterEffect">
                                  <p:stCondLst>
                                    <p:cond delay="0"/>
                                  </p:stCondLst>
                                  <p:childTnLst>
                                    <p:set>
                                      <p:cBhvr additive="repl">
                                        <p:cTn id="71" dur="1" fill="hold">
                                          <p:stCondLst>
                                            <p:cond delay="0"/>
                                          </p:stCondLst>
                                        </p:cTn>
                                        <p:tgtEl>
                                          <p:spTgt spid="41988">
                                            <p:txEl>
                                              <p:pRg st="5" end="5"/>
                                            </p:txEl>
                                          </p:spTgt>
                                        </p:tgtEl>
                                        <p:attrNameLst>
                                          <p:attrName>style.visibility</p:attrName>
                                        </p:attrNameLst>
                                      </p:cBhvr>
                                      <p:to>
                                        <p:strVal val="visible"/>
                                      </p:to>
                                    </p:set>
                                    <p:anim calcmode="lin" valueType="num">
                                      <p:cBhvr>
                                        <p:cTn id="72" dur="500" fill="hold"/>
                                        <p:tgtEl>
                                          <p:spTgt spid="41988">
                                            <p:txEl>
                                              <p:pRg st="5" end="5"/>
                                            </p:txEl>
                                          </p:spTgt>
                                        </p:tgtEl>
                                        <p:attrNameLst>
                                          <p:attrName>ppt_x</p:attrName>
                                        </p:attrNameLst>
                                      </p:cBhvr>
                                      <p:tavLst>
                                        <p:tav tm="100000">
                                          <p:val>
                                            <p:strVal val="1+#ppt_w/2"/>
                                          </p:val>
                                        </p:tav>
                                        <p:tav>
                                          <p:val>
                                            <p:strVal val="#ppt_x"/>
                                          </p:val>
                                        </p:tav>
                                      </p:tavLst>
                                    </p:anim>
                                    <p:anim calcmode="lin" valueType="num">
                                      <p:cBhvr>
                                        <p:cTn id="73" dur="500" fill="hold"/>
                                        <p:tgtEl>
                                          <p:spTgt spid="41988">
                                            <p:txEl>
                                              <p:pRg st="5" end="5"/>
                                            </p:txEl>
                                          </p:spTgt>
                                        </p:tgtEl>
                                        <p:attrNameLst>
                                          <p:attrName>ppt_y</p:attrName>
                                        </p:attrNameLst>
                                      </p:cBhvr>
                                      <p:tavLst>
                                        <p:tav tm="100000">
                                          <p:val>
                                            <p:strVal val="#ppt_y"/>
                                          </p:val>
                                        </p:tav>
                                        <p:tav>
                                          <p:val>
                                            <p:strVal val="#ppt_y"/>
                                          </p:val>
                                        </p:tav>
                                      </p:tavLst>
                                    </p:anim>
                                  </p:childTnLst>
                                </p:cTn>
                              </p:par>
                            </p:childTnLst>
                          </p:cTn>
                        </p:par>
                        <p:par>
                          <p:cTn id="74" fill="hold" nodeType="afterGroup">
                            <p:stCondLst>
                              <p:cond delay="7000"/>
                            </p:stCondLst>
                            <p:childTnLst>
                              <p:par>
                                <p:cTn id="75" presetID="2" presetClass="entr" presetSubtype="8" fill="hold" nodeType="afterEffect">
                                  <p:stCondLst>
                                    <p:cond delay="0"/>
                                  </p:stCondLst>
                                  <p:childTnLst>
                                    <p:set>
                                      <p:cBhvr additive="repl">
                                        <p:cTn id="76" dur="1" fill="hold">
                                          <p:stCondLst>
                                            <p:cond delay="0"/>
                                          </p:stCondLst>
                                        </p:cTn>
                                        <p:tgtEl>
                                          <p:spTgt spid="41989"/>
                                        </p:tgtEl>
                                        <p:attrNameLst>
                                          <p:attrName>style.visibility</p:attrName>
                                        </p:attrNameLst>
                                      </p:cBhvr>
                                      <p:to>
                                        <p:strVal val="visible"/>
                                      </p:to>
                                    </p:set>
                                    <p:anim calcmode="lin" valueType="num">
                                      <p:cBhvr>
                                        <p:cTn id="77" dur="500" fill="hold"/>
                                        <p:tgtEl>
                                          <p:spTgt spid="41989"/>
                                        </p:tgtEl>
                                        <p:attrNameLst>
                                          <p:attrName>ppt_x</p:attrName>
                                        </p:attrNameLst>
                                      </p:cBhvr>
                                      <p:tavLst>
                                        <p:tav tm="100000">
                                          <p:val>
                                            <p:strVal val="0-#ppt_w/2"/>
                                          </p:val>
                                        </p:tav>
                                        <p:tav>
                                          <p:val>
                                            <p:strVal val="#ppt_x"/>
                                          </p:val>
                                        </p:tav>
                                      </p:tavLst>
                                    </p:anim>
                                    <p:anim calcmode="lin" valueType="num">
                                      <p:cBhvr>
                                        <p:cTn id="78" dur="500" fill="hold"/>
                                        <p:tgtEl>
                                          <p:spTgt spid="41989"/>
                                        </p:tgtEl>
                                        <p:attrNameLst>
                                          <p:attrName>ppt_y</p:attrName>
                                        </p:attrNameLst>
                                      </p:cBhvr>
                                      <p:tavLst>
                                        <p:tav tm="100000">
                                          <p:val>
                                            <p:strVal val="#ppt_y"/>
                                          </p:val>
                                        </p:tav>
                                        <p:tav>
                                          <p:val>
                                            <p:strVal val="#ppt_y"/>
                                          </p:val>
                                        </p:tav>
                                      </p:tavLst>
                                    </p:anim>
                                  </p:childTnLst>
                                </p:cTn>
                              </p:par>
                            </p:childTnLst>
                          </p:cTn>
                        </p:par>
                        <p:par>
                          <p:cTn id="79" fill="hold" nodeType="afterGroup">
                            <p:stCondLst>
                              <p:cond delay="12500"/>
                            </p:stCondLst>
                            <p:childTnLst>
                              <p:par>
                                <p:cTn id="80" presetID="23" presetClass="entr" presetSubtype="36" fill="hold" nodeType="afterEffect">
                                  <p:stCondLst>
                                    <p:cond delay="0"/>
                                  </p:stCondLst>
                                  <p:childTnLst>
                                    <p:set>
                                      <p:cBhvr additive="repl">
                                        <p:cTn id="81" dur="1" fill="hold">
                                          <p:stCondLst>
                                            <p:cond delay="0"/>
                                          </p:stCondLst>
                                        </p:cTn>
                                        <p:tgtEl>
                                          <p:spTgt spid="41990"/>
                                        </p:tgtEl>
                                        <p:attrNameLst>
                                          <p:attrName>style.visibility</p:attrName>
                                        </p:attrNameLst>
                                      </p:cBhvr>
                                      <p:to>
                                        <p:strVal val="visible"/>
                                      </p:to>
                                    </p:set>
                                    <p:anim calcmode="lin" valueType="num">
                                      <p:cBhvr additive="repl">
                                        <p:cTn id="82" dur="500" fill="hold"/>
                                        <p:tgtEl>
                                          <p:spTgt spid="41990"/>
                                        </p:tgtEl>
                                        <p:attrNameLst>
                                          <p:attrName>ppt_w</p:attrName>
                                        </p:attrNameLst>
                                      </p:cBhvr>
                                      <p:tavLst>
                                        <p:tav tm="100000">
                                          <p:val>
                                            <p:strVal val="(6*min(ma#ppt_x(#ppt_w*#ppt_h,.3),1)-7.4)/-.7*#ppt_w"/>
                                          </p:val>
                                        </p:tav>
                                        <p:tav>
                                          <p:val>
                                            <p:strVal val="#ppt_w"/>
                                          </p:val>
                                        </p:tav>
                                      </p:tavLst>
                                    </p:anim>
                                    <p:anim calcmode="lin" valueType="num">
                                      <p:cBhvr additive="repl">
                                        <p:cTn id="83" dur="500" fill="hold"/>
                                        <p:tgtEl>
                                          <p:spTgt spid="41990"/>
                                        </p:tgtEl>
                                        <p:attrNameLst>
                                          <p:attrName>ppt_h</p:attrName>
                                        </p:attrNameLst>
                                      </p:cBhvr>
                                      <p:tavLst>
                                        <p:tav tm="100000">
                                          <p:val>
                                            <p:strVal val="(6*min(ma#ppt_x(#ppt_w*#ppt_h,.3),1)-7.4)/-.7*#ppt_h"/>
                                          </p:val>
                                        </p:tav>
                                        <p:tav>
                                          <p:val>
                                            <p:strVal val="#ppt_h"/>
                                          </p:val>
                                        </p:tav>
                                      </p:tavLst>
                                    </p:anim>
                                    <p:anim calcmode="lin" valueType="num">
                                      <p:cBhvr additive="repl">
                                        <p:cTn id="84" dur="500" fill="hold"/>
                                        <p:tgtEl>
                                          <p:spTgt spid="41990"/>
                                        </p:tgtEl>
                                        <p:attrNameLst>
                                          <p:attrName>ppt_x</p:attrName>
                                        </p:attrNameLst>
                                      </p:cBhvr>
                                      <p:tavLst>
                                        <p:tav tm="100000">
                                          <p:val>
                                            <p:fltVal val="0.5"/>
                                          </p:val>
                                        </p:tav>
                                        <p:tav>
                                          <p:val>
                                            <p:strVal val="#ppt_x"/>
                                          </p:val>
                                        </p:tav>
                                      </p:tavLst>
                                    </p:anim>
                                    <p:anim calcmode="lin" valueType="num">
                                      <p:cBhvr additive="repl">
                                        <p:cTn id="85" dur="500" fill="hold"/>
                                        <p:tgtEl>
                                          <p:spTgt spid="41990"/>
                                        </p:tgtEl>
                                        <p:attrNameLst>
                                          <p:attrName>ppt_y</p:attrName>
                                        </p:attrNameLst>
                                      </p:cBhvr>
                                      <p:tavLst>
                                        <p:tav tm="100000">
                                          <p:val>
                                            <p:strVal val="1+(6*min(ma#ppt_x(#ppt_w*#ppt_h,.3),1)-7.4)/-.7*#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92100"/>
            <a:ext cx="8231188" cy="1385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Motivation...</a:t>
            </a:r>
            <a:br>
              <a:rPr lang="en-GB" smtClean="0"/>
            </a:br>
            <a:r>
              <a:rPr lang="en-GB" smtClean="0"/>
              <a:t>Art or Science?</a:t>
            </a:r>
          </a:p>
        </p:txBody>
      </p:sp>
      <p:sp>
        <p:nvSpPr>
          <p:cNvPr id="29699" name="Rectangle 3"/>
          <p:cNvSpPr>
            <a:spLocks noGrp="1" noChangeArrowheads="1"/>
          </p:cNvSpPr>
          <p:nvPr>
            <p:ph type="body" idx="1"/>
          </p:nvPr>
        </p:nvSpPr>
        <p:spPr>
          <a:xfrm>
            <a:off x="1828800" y="1752600"/>
            <a:ext cx="5029200" cy="5329238"/>
          </a:xfrm>
        </p:spPr>
        <p:txBody>
          <a:bodyPr lIns="90000" tIns="46800" rIns="90000" bIns="46800"/>
          <a:lstStyle/>
          <a:p>
            <a:pPr marL="989013" lvl="1" indent="-531813" algn="ctr">
              <a:lnSpc>
                <a:spcPct val="70000"/>
              </a:lnSpc>
              <a:spcBef>
                <a:spcPts val="600"/>
              </a:spcBef>
              <a:buFont typeface="Tahoma" pitchFamily="34" charset="0"/>
              <a:buNone/>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The 13 Deadly De-Motivators...</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Lack of trust</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Politics</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Unclear expectations</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Unnecessary rules</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Lack of follow up</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Not enough resources</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Hypocrisy</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Withholding information</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Discouraging ideas</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No Feedback</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Invisible management</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Low quality standards</a:t>
            </a:r>
          </a:p>
          <a:p>
            <a:pPr marL="989013" lvl="1" indent="-531813">
              <a:lnSpc>
                <a:spcPct val="70000"/>
              </a:lnSpc>
              <a:spcBef>
                <a:spcPts val="600"/>
              </a:spcBef>
              <a:tabLst>
                <a:tab pos="1158875" algn="l"/>
                <a:tab pos="2073275" algn="l"/>
                <a:tab pos="2987675" algn="l"/>
                <a:tab pos="3902075" algn="l"/>
                <a:tab pos="4816475" algn="l"/>
                <a:tab pos="5730875" algn="l"/>
                <a:tab pos="6645275" algn="l"/>
                <a:tab pos="7559675" algn="l"/>
                <a:tab pos="8474075" algn="l"/>
                <a:tab pos="9388475" algn="l"/>
                <a:tab pos="10302875" algn="l"/>
              </a:tabLst>
            </a:pPr>
            <a:r>
              <a:rPr lang="en-GB" sz="2400" smtClean="0"/>
              <a:t>Problems go unsolved</a:t>
            </a:r>
          </a:p>
          <a:p>
            <a:pPr marL="989013" lvl="1" indent="-531813">
              <a:lnSpc>
                <a:spcPct val="70000"/>
              </a:lnSpc>
              <a:spcBef>
                <a:spcPts val="600"/>
              </a:spcBef>
              <a:buFont typeface="Tahoma" pitchFamily="34" charset="0"/>
              <a:buNone/>
              <a:tabLst>
                <a:tab pos="1158875" algn="l"/>
                <a:tab pos="2073275" algn="l"/>
                <a:tab pos="2987675" algn="l"/>
                <a:tab pos="3902075" algn="l"/>
                <a:tab pos="4816475" algn="l"/>
                <a:tab pos="5730875" algn="l"/>
                <a:tab pos="6645275" algn="l"/>
                <a:tab pos="7559675" algn="l"/>
                <a:tab pos="8474075" algn="l"/>
                <a:tab pos="9388475" algn="l"/>
                <a:tab pos="10302875" algn="l"/>
              </a:tabLst>
            </a:pPr>
            <a:endParaRPr lang="en-GB" sz="2400" smtClean="0"/>
          </a:p>
          <a:p>
            <a:pPr marL="989013" lvl="1" indent="-531813">
              <a:lnSpc>
                <a:spcPct val="70000"/>
              </a:lnSpc>
              <a:spcBef>
                <a:spcPts val="600"/>
              </a:spcBef>
              <a:buFont typeface="Tahoma" pitchFamily="34" charset="0"/>
              <a:buNone/>
              <a:tabLst>
                <a:tab pos="1158875" algn="l"/>
                <a:tab pos="2073275" algn="l"/>
                <a:tab pos="2987675" algn="l"/>
                <a:tab pos="3902075" algn="l"/>
                <a:tab pos="4816475" algn="l"/>
                <a:tab pos="5730875" algn="l"/>
                <a:tab pos="6645275" algn="l"/>
                <a:tab pos="7559675" algn="l"/>
                <a:tab pos="8474075" algn="l"/>
                <a:tab pos="9388475" algn="l"/>
                <a:tab pos="10302875" algn="l"/>
              </a:tabLst>
            </a:pPr>
            <a:endParaRPr lang="en-GB" sz="2400" smtClean="0"/>
          </a:p>
        </p:txBody>
      </p:sp>
      <p:pic>
        <p:nvPicPr>
          <p:cNvPr id="12292" name="Picture 4"/>
          <p:cNvPicPr>
            <a:picLocks noChangeAspect="1" noChangeArrowheads="1"/>
          </p:cNvPicPr>
          <p:nvPr/>
        </p:nvPicPr>
        <p:blipFill>
          <a:blip r:embed="rId3" cstate="print"/>
          <a:srcRect/>
          <a:stretch>
            <a:fillRect/>
          </a:stretch>
        </p:blipFill>
        <p:spPr bwMode="auto">
          <a:xfrm>
            <a:off x="6629400" y="1485900"/>
            <a:ext cx="571500" cy="800100"/>
          </a:xfrm>
          <a:prstGeom prst="rect">
            <a:avLst/>
          </a:prstGeom>
          <a:noFill/>
          <a:ln w="9525">
            <a:noFill/>
            <a:round/>
            <a:headEnd/>
            <a:tailEnd/>
          </a:ln>
          <a:effectLst/>
        </p:spPr>
      </p:pic>
      <p:pic>
        <p:nvPicPr>
          <p:cNvPr id="12293" name="Picture 5"/>
          <p:cNvPicPr>
            <a:picLocks noChangeAspect="1" noChangeArrowheads="1"/>
          </p:cNvPicPr>
          <p:nvPr/>
        </p:nvPicPr>
        <p:blipFill>
          <a:blip r:embed="rId3" cstate="print"/>
          <a:srcRect/>
          <a:stretch>
            <a:fillRect/>
          </a:stretch>
        </p:blipFill>
        <p:spPr bwMode="auto">
          <a:xfrm>
            <a:off x="1828800" y="1485900"/>
            <a:ext cx="571500" cy="800100"/>
          </a:xfrm>
          <a:prstGeom prst="rect">
            <a:avLst/>
          </a:prstGeom>
          <a:noFill/>
          <a:ln w="9525">
            <a:noFill/>
            <a:round/>
            <a:headEnd/>
            <a:tailEnd/>
          </a:ln>
          <a:effectLst/>
        </p:spPr>
      </p:pic>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6" fill="hold" nodeType="afterEffect">
                                  <p:stCondLst>
                                    <p:cond delay="0"/>
                                  </p:stCondLst>
                                  <p:childTnLst>
                                    <p:set>
                                      <p:cBhvr additive="repl">
                                        <p:cTn id="6" dur="1" fill="hold">
                                          <p:stCondLst>
                                            <p:cond delay="0"/>
                                          </p:stCondLst>
                                        </p:cTn>
                                        <p:tgtEl>
                                          <p:spTgt spid="29699">
                                            <p:txEl>
                                              <p:pRg st="0" end="0"/>
                                            </p:txEl>
                                          </p:spTgt>
                                        </p:tgtEl>
                                        <p:attrNameLst>
                                          <p:attrName>style.visibility</p:attrName>
                                        </p:attrNameLst>
                                      </p:cBhvr>
                                      <p:to>
                                        <p:strVal val="visible"/>
                                      </p:to>
                                    </p:set>
                                    <p:anim calcmode="lin" valueType="num">
                                      <p:cBhvr>
                                        <p:cTn id="7" dur="500" fill="hold"/>
                                        <p:tgtEl>
                                          <p:spTgt spid="29699">
                                            <p:txEl>
                                              <p:pRg st="0" end="0"/>
                                            </p:txEl>
                                          </p:spTgt>
                                        </p:tgtEl>
                                        <p:attrNameLst>
                                          <p:attrName>ppt_x</p:attrName>
                                        </p:attrNameLst>
                                      </p:cBhvr>
                                      <p:tavLst>
                                        <p:tav tm="100000">
                                          <p:val>
                                            <p:strVal val="1+#ppt_w/2"/>
                                          </p:val>
                                        </p:tav>
                                        <p:tav>
                                          <p:val>
                                            <p:strVal val="#ppt_x"/>
                                          </p:val>
                                        </p:tav>
                                      </p:tavLst>
                                    </p:anim>
                                    <p:anim calcmode="lin" valueType="num">
                                      <p:cBhvr>
                                        <p:cTn id="8" dur="500" fill="hold"/>
                                        <p:tgtEl>
                                          <p:spTgt spid="29699">
                                            <p:txEl>
                                              <p:pRg st="0" end="0"/>
                                            </p:txEl>
                                          </p:spTgt>
                                        </p:tgtEl>
                                        <p:attrNameLst>
                                          <p:attrName>ppt_y</p:attrName>
                                        </p:attrNameLst>
                                      </p:cBhvr>
                                      <p:tavLst>
                                        <p:tav tm="100000">
                                          <p:val>
                                            <p:strVal val="1+#ppt_h/2"/>
                                          </p:val>
                                        </p:tav>
                                        <p:tav>
                                          <p:val>
                                            <p:strVal val="#ppt_y"/>
                                          </p:val>
                                        </p:tav>
                                      </p:tavLst>
                                    </p:anim>
                                  </p:childTnLst>
                                </p:cTn>
                              </p:par>
                            </p:childTnLst>
                          </p:cTn>
                        </p:par>
                        <p:par>
                          <p:cTn id="9" fill="hold" nodeType="afterGroup">
                            <p:stCondLst>
                              <p:cond delay="500"/>
                            </p:stCondLst>
                            <p:childTnLst>
                              <p:par>
                                <p:cTn id="10" presetID="2" presetClass="entr" presetSubtype="6" fill="hold" nodeType="afterEffect">
                                  <p:stCondLst>
                                    <p:cond delay="0"/>
                                  </p:stCondLst>
                                  <p:childTnLst>
                                    <p:set>
                                      <p:cBhvr additive="repl">
                                        <p:cTn id="11" dur="1" fill="hold">
                                          <p:stCondLst>
                                            <p:cond delay="0"/>
                                          </p:stCondLst>
                                        </p:cTn>
                                        <p:tgtEl>
                                          <p:spTgt spid="29699">
                                            <p:txEl>
                                              <p:pRg st="1" end="1"/>
                                            </p:txEl>
                                          </p:spTgt>
                                        </p:tgtEl>
                                        <p:attrNameLst>
                                          <p:attrName>style.visibility</p:attrName>
                                        </p:attrNameLst>
                                      </p:cBhvr>
                                      <p:to>
                                        <p:strVal val="visible"/>
                                      </p:to>
                                    </p:set>
                                    <p:anim calcmode="lin" valueType="num">
                                      <p:cBhvr>
                                        <p:cTn id="12" dur="500" fill="hold"/>
                                        <p:tgtEl>
                                          <p:spTgt spid="29699">
                                            <p:txEl>
                                              <p:pRg st="1" end="1"/>
                                            </p:txEl>
                                          </p:spTgt>
                                        </p:tgtEl>
                                        <p:attrNameLst>
                                          <p:attrName>ppt_x</p:attrName>
                                        </p:attrNameLst>
                                      </p:cBhvr>
                                      <p:tavLst>
                                        <p:tav tm="100000">
                                          <p:val>
                                            <p:strVal val="1+#ppt_w/2"/>
                                          </p:val>
                                        </p:tav>
                                        <p:tav>
                                          <p:val>
                                            <p:strVal val="#ppt_x"/>
                                          </p:val>
                                        </p:tav>
                                      </p:tavLst>
                                    </p:anim>
                                    <p:anim calcmode="lin" valueType="num">
                                      <p:cBhvr>
                                        <p:cTn id="13" dur="500" fill="hold"/>
                                        <p:tgtEl>
                                          <p:spTgt spid="29699">
                                            <p:txEl>
                                              <p:pRg st="1" end="1"/>
                                            </p:txEl>
                                          </p:spTgt>
                                        </p:tgtEl>
                                        <p:attrNameLst>
                                          <p:attrName>ppt_y</p:attrName>
                                        </p:attrNameLst>
                                      </p:cBhvr>
                                      <p:tavLst>
                                        <p:tav tm="100000">
                                          <p:val>
                                            <p:strVal val="1+#ppt_h/2"/>
                                          </p:val>
                                        </p:tav>
                                        <p:tav>
                                          <p:val>
                                            <p:strVal val="#ppt_y"/>
                                          </p:val>
                                        </p:tav>
                                      </p:tavLst>
                                    </p:anim>
                                  </p:childTnLst>
                                </p:cTn>
                              </p:par>
                            </p:childTnLst>
                          </p:cTn>
                        </p:par>
                        <p:par>
                          <p:cTn id="14" fill="hold" nodeType="afterGroup">
                            <p:stCondLst>
                              <p:cond delay="1000"/>
                            </p:stCondLst>
                            <p:childTnLst>
                              <p:par>
                                <p:cTn id="15" presetID="2" presetClass="entr" presetSubtype="6" fill="hold" nodeType="afterEffect">
                                  <p:stCondLst>
                                    <p:cond delay="0"/>
                                  </p:stCondLst>
                                  <p:childTnLst>
                                    <p:set>
                                      <p:cBhvr additive="repl">
                                        <p:cTn id="16" dur="1" fill="hold">
                                          <p:stCondLst>
                                            <p:cond delay="0"/>
                                          </p:stCondLst>
                                        </p:cTn>
                                        <p:tgtEl>
                                          <p:spTgt spid="29699">
                                            <p:txEl>
                                              <p:pRg st="2" end="2"/>
                                            </p:txEl>
                                          </p:spTgt>
                                        </p:tgtEl>
                                        <p:attrNameLst>
                                          <p:attrName>style.visibility</p:attrName>
                                        </p:attrNameLst>
                                      </p:cBhvr>
                                      <p:to>
                                        <p:strVal val="visible"/>
                                      </p:to>
                                    </p:set>
                                    <p:anim calcmode="lin" valueType="num">
                                      <p:cBhvr>
                                        <p:cTn id="17" dur="500" fill="hold"/>
                                        <p:tgtEl>
                                          <p:spTgt spid="29699">
                                            <p:txEl>
                                              <p:pRg st="2" end="2"/>
                                            </p:txEl>
                                          </p:spTgt>
                                        </p:tgtEl>
                                        <p:attrNameLst>
                                          <p:attrName>ppt_x</p:attrName>
                                        </p:attrNameLst>
                                      </p:cBhvr>
                                      <p:tavLst>
                                        <p:tav tm="100000">
                                          <p:val>
                                            <p:strVal val="1+#ppt_w/2"/>
                                          </p:val>
                                        </p:tav>
                                        <p:tav>
                                          <p:val>
                                            <p:strVal val="#ppt_x"/>
                                          </p:val>
                                        </p:tav>
                                      </p:tavLst>
                                    </p:anim>
                                    <p:anim calcmode="lin" valueType="num">
                                      <p:cBhvr>
                                        <p:cTn id="18" dur="500" fill="hold"/>
                                        <p:tgtEl>
                                          <p:spTgt spid="29699">
                                            <p:txEl>
                                              <p:pRg st="2" end="2"/>
                                            </p:txEl>
                                          </p:spTgt>
                                        </p:tgtEl>
                                        <p:attrNameLst>
                                          <p:attrName>ppt_y</p:attrName>
                                        </p:attrNameLst>
                                      </p:cBhvr>
                                      <p:tavLst>
                                        <p:tav tm="100000">
                                          <p:val>
                                            <p:strVal val="1+#ppt_h/2"/>
                                          </p:val>
                                        </p:tav>
                                        <p:tav>
                                          <p:val>
                                            <p:strVal val="#ppt_y"/>
                                          </p:val>
                                        </p:tav>
                                      </p:tavLst>
                                    </p:anim>
                                  </p:childTnLst>
                                </p:cTn>
                              </p:par>
                            </p:childTnLst>
                          </p:cTn>
                        </p:par>
                        <p:par>
                          <p:cTn id="19" fill="hold" nodeType="afterGroup">
                            <p:stCondLst>
                              <p:cond delay="1500"/>
                            </p:stCondLst>
                            <p:childTnLst>
                              <p:par>
                                <p:cTn id="20" presetID="2" presetClass="entr" presetSubtype="6" fill="hold" nodeType="afterEffect">
                                  <p:stCondLst>
                                    <p:cond delay="0"/>
                                  </p:stCondLst>
                                  <p:childTnLst>
                                    <p:set>
                                      <p:cBhvr additive="repl">
                                        <p:cTn id="21" dur="1" fill="hold">
                                          <p:stCondLst>
                                            <p:cond delay="0"/>
                                          </p:stCondLst>
                                        </p:cTn>
                                        <p:tgtEl>
                                          <p:spTgt spid="29699">
                                            <p:txEl>
                                              <p:pRg st="3" end="3"/>
                                            </p:txEl>
                                          </p:spTgt>
                                        </p:tgtEl>
                                        <p:attrNameLst>
                                          <p:attrName>style.visibility</p:attrName>
                                        </p:attrNameLst>
                                      </p:cBhvr>
                                      <p:to>
                                        <p:strVal val="visible"/>
                                      </p:to>
                                    </p:set>
                                    <p:anim calcmode="lin" valueType="num">
                                      <p:cBhvr>
                                        <p:cTn id="22" dur="500" fill="hold"/>
                                        <p:tgtEl>
                                          <p:spTgt spid="29699">
                                            <p:txEl>
                                              <p:pRg st="3" end="3"/>
                                            </p:txEl>
                                          </p:spTgt>
                                        </p:tgtEl>
                                        <p:attrNameLst>
                                          <p:attrName>ppt_x</p:attrName>
                                        </p:attrNameLst>
                                      </p:cBhvr>
                                      <p:tavLst>
                                        <p:tav tm="100000">
                                          <p:val>
                                            <p:strVal val="1+#ppt_w/2"/>
                                          </p:val>
                                        </p:tav>
                                        <p:tav>
                                          <p:val>
                                            <p:strVal val="#ppt_x"/>
                                          </p:val>
                                        </p:tav>
                                      </p:tavLst>
                                    </p:anim>
                                    <p:anim calcmode="lin" valueType="num">
                                      <p:cBhvr>
                                        <p:cTn id="23" dur="500" fill="hold"/>
                                        <p:tgtEl>
                                          <p:spTgt spid="29699">
                                            <p:txEl>
                                              <p:pRg st="3" end="3"/>
                                            </p:txEl>
                                          </p:spTgt>
                                        </p:tgtEl>
                                        <p:attrNameLst>
                                          <p:attrName>ppt_y</p:attrName>
                                        </p:attrNameLst>
                                      </p:cBhvr>
                                      <p:tavLst>
                                        <p:tav tm="100000">
                                          <p:val>
                                            <p:strVal val="1+#ppt_h/2"/>
                                          </p:val>
                                        </p:tav>
                                        <p:tav>
                                          <p:val>
                                            <p:strVal val="#ppt_y"/>
                                          </p:val>
                                        </p:tav>
                                      </p:tavLst>
                                    </p:anim>
                                  </p:childTnLst>
                                </p:cTn>
                              </p:par>
                            </p:childTnLst>
                          </p:cTn>
                        </p:par>
                        <p:par>
                          <p:cTn id="24" fill="hold" nodeType="afterGroup">
                            <p:stCondLst>
                              <p:cond delay="2000"/>
                            </p:stCondLst>
                            <p:childTnLst>
                              <p:par>
                                <p:cTn id="25" presetID="2" presetClass="entr" presetSubtype="6" fill="hold" nodeType="afterEffect">
                                  <p:stCondLst>
                                    <p:cond delay="0"/>
                                  </p:stCondLst>
                                  <p:childTnLst>
                                    <p:set>
                                      <p:cBhvr additive="repl">
                                        <p:cTn id="26" dur="1" fill="hold">
                                          <p:stCondLst>
                                            <p:cond delay="0"/>
                                          </p:stCondLst>
                                        </p:cTn>
                                        <p:tgtEl>
                                          <p:spTgt spid="29699">
                                            <p:txEl>
                                              <p:pRg st="4" end="4"/>
                                            </p:txEl>
                                          </p:spTgt>
                                        </p:tgtEl>
                                        <p:attrNameLst>
                                          <p:attrName>style.visibility</p:attrName>
                                        </p:attrNameLst>
                                      </p:cBhvr>
                                      <p:to>
                                        <p:strVal val="visible"/>
                                      </p:to>
                                    </p:set>
                                    <p:anim calcmode="lin" valueType="num">
                                      <p:cBhvr>
                                        <p:cTn id="27" dur="500" fill="hold"/>
                                        <p:tgtEl>
                                          <p:spTgt spid="29699">
                                            <p:txEl>
                                              <p:pRg st="4" end="4"/>
                                            </p:txEl>
                                          </p:spTgt>
                                        </p:tgtEl>
                                        <p:attrNameLst>
                                          <p:attrName>ppt_x</p:attrName>
                                        </p:attrNameLst>
                                      </p:cBhvr>
                                      <p:tavLst>
                                        <p:tav tm="100000">
                                          <p:val>
                                            <p:strVal val="1+#ppt_w/2"/>
                                          </p:val>
                                        </p:tav>
                                        <p:tav>
                                          <p:val>
                                            <p:strVal val="#ppt_x"/>
                                          </p:val>
                                        </p:tav>
                                      </p:tavLst>
                                    </p:anim>
                                    <p:anim calcmode="lin" valueType="num">
                                      <p:cBhvr>
                                        <p:cTn id="28" dur="500" fill="hold"/>
                                        <p:tgtEl>
                                          <p:spTgt spid="29699">
                                            <p:txEl>
                                              <p:pRg st="4" end="4"/>
                                            </p:txEl>
                                          </p:spTgt>
                                        </p:tgtEl>
                                        <p:attrNameLst>
                                          <p:attrName>ppt_y</p:attrName>
                                        </p:attrNameLst>
                                      </p:cBhvr>
                                      <p:tavLst>
                                        <p:tav tm="100000">
                                          <p:val>
                                            <p:strVal val="1+#ppt_h/2"/>
                                          </p:val>
                                        </p:tav>
                                        <p:tav>
                                          <p:val>
                                            <p:strVal val="#ppt_y"/>
                                          </p:val>
                                        </p:tav>
                                      </p:tavLst>
                                    </p:anim>
                                  </p:childTnLst>
                                </p:cTn>
                              </p:par>
                            </p:childTnLst>
                          </p:cTn>
                        </p:par>
                        <p:par>
                          <p:cTn id="29" fill="hold" nodeType="afterGroup">
                            <p:stCondLst>
                              <p:cond delay="2500"/>
                            </p:stCondLst>
                            <p:childTnLst>
                              <p:par>
                                <p:cTn id="30" presetID="2" presetClass="entr" presetSubtype="6" fill="hold" nodeType="afterEffect">
                                  <p:stCondLst>
                                    <p:cond delay="0"/>
                                  </p:stCondLst>
                                  <p:childTnLst>
                                    <p:set>
                                      <p:cBhvr additive="repl">
                                        <p:cTn id="31" dur="1" fill="hold">
                                          <p:stCondLst>
                                            <p:cond delay="0"/>
                                          </p:stCondLst>
                                        </p:cTn>
                                        <p:tgtEl>
                                          <p:spTgt spid="29699">
                                            <p:txEl>
                                              <p:pRg st="5" end="5"/>
                                            </p:txEl>
                                          </p:spTgt>
                                        </p:tgtEl>
                                        <p:attrNameLst>
                                          <p:attrName>style.visibility</p:attrName>
                                        </p:attrNameLst>
                                      </p:cBhvr>
                                      <p:to>
                                        <p:strVal val="visible"/>
                                      </p:to>
                                    </p:set>
                                    <p:anim calcmode="lin" valueType="num">
                                      <p:cBhvr>
                                        <p:cTn id="32" dur="500" fill="hold"/>
                                        <p:tgtEl>
                                          <p:spTgt spid="29699">
                                            <p:txEl>
                                              <p:pRg st="5" end="5"/>
                                            </p:txEl>
                                          </p:spTgt>
                                        </p:tgtEl>
                                        <p:attrNameLst>
                                          <p:attrName>ppt_x</p:attrName>
                                        </p:attrNameLst>
                                      </p:cBhvr>
                                      <p:tavLst>
                                        <p:tav tm="100000">
                                          <p:val>
                                            <p:strVal val="1+#ppt_w/2"/>
                                          </p:val>
                                        </p:tav>
                                        <p:tav>
                                          <p:val>
                                            <p:strVal val="#ppt_x"/>
                                          </p:val>
                                        </p:tav>
                                      </p:tavLst>
                                    </p:anim>
                                    <p:anim calcmode="lin" valueType="num">
                                      <p:cBhvr>
                                        <p:cTn id="33" dur="500" fill="hold"/>
                                        <p:tgtEl>
                                          <p:spTgt spid="29699">
                                            <p:txEl>
                                              <p:pRg st="5" end="5"/>
                                            </p:txEl>
                                          </p:spTgt>
                                        </p:tgtEl>
                                        <p:attrNameLst>
                                          <p:attrName>ppt_y</p:attrName>
                                        </p:attrNameLst>
                                      </p:cBhvr>
                                      <p:tavLst>
                                        <p:tav tm="100000">
                                          <p:val>
                                            <p:strVal val="1+#ppt_h/2"/>
                                          </p:val>
                                        </p:tav>
                                        <p:tav>
                                          <p:val>
                                            <p:strVal val="#ppt_y"/>
                                          </p:val>
                                        </p:tav>
                                      </p:tavLst>
                                    </p:anim>
                                  </p:childTnLst>
                                </p:cTn>
                              </p:par>
                            </p:childTnLst>
                          </p:cTn>
                        </p:par>
                        <p:par>
                          <p:cTn id="34" fill="hold" nodeType="afterGroup">
                            <p:stCondLst>
                              <p:cond delay="3000"/>
                            </p:stCondLst>
                            <p:childTnLst>
                              <p:par>
                                <p:cTn id="35" presetID="2" presetClass="entr" presetSubtype="6" fill="hold" nodeType="afterEffect">
                                  <p:stCondLst>
                                    <p:cond delay="0"/>
                                  </p:stCondLst>
                                  <p:childTnLst>
                                    <p:set>
                                      <p:cBhvr additive="repl">
                                        <p:cTn id="36" dur="1" fill="hold">
                                          <p:stCondLst>
                                            <p:cond delay="0"/>
                                          </p:stCondLst>
                                        </p:cTn>
                                        <p:tgtEl>
                                          <p:spTgt spid="29699">
                                            <p:txEl>
                                              <p:pRg st="6" end="6"/>
                                            </p:txEl>
                                          </p:spTgt>
                                        </p:tgtEl>
                                        <p:attrNameLst>
                                          <p:attrName>style.visibility</p:attrName>
                                        </p:attrNameLst>
                                      </p:cBhvr>
                                      <p:to>
                                        <p:strVal val="visible"/>
                                      </p:to>
                                    </p:set>
                                    <p:anim calcmode="lin" valueType="num">
                                      <p:cBhvr>
                                        <p:cTn id="37" dur="500" fill="hold"/>
                                        <p:tgtEl>
                                          <p:spTgt spid="29699">
                                            <p:txEl>
                                              <p:pRg st="6" end="6"/>
                                            </p:txEl>
                                          </p:spTgt>
                                        </p:tgtEl>
                                        <p:attrNameLst>
                                          <p:attrName>ppt_x</p:attrName>
                                        </p:attrNameLst>
                                      </p:cBhvr>
                                      <p:tavLst>
                                        <p:tav tm="100000">
                                          <p:val>
                                            <p:strVal val="1+#ppt_w/2"/>
                                          </p:val>
                                        </p:tav>
                                        <p:tav>
                                          <p:val>
                                            <p:strVal val="#ppt_x"/>
                                          </p:val>
                                        </p:tav>
                                      </p:tavLst>
                                    </p:anim>
                                    <p:anim calcmode="lin" valueType="num">
                                      <p:cBhvr>
                                        <p:cTn id="38" dur="500" fill="hold"/>
                                        <p:tgtEl>
                                          <p:spTgt spid="29699">
                                            <p:txEl>
                                              <p:pRg st="6" end="6"/>
                                            </p:txEl>
                                          </p:spTgt>
                                        </p:tgtEl>
                                        <p:attrNameLst>
                                          <p:attrName>ppt_y</p:attrName>
                                        </p:attrNameLst>
                                      </p:cBhvr>
                                      <p:tavLst>
                                        <p:tav tm="100000">
                                          <p:val>
                                            <p:strVal val="1+#ppt_h/2"/>
                                          </p:val>
                                        </p:tav>
                                        <p:tav>
                                          <p:val>
                                            <p:strVal val="#ppt_y"/>
                                          </p:val>
                                        </p:tav>
                                      </p:tavLst>
                                    </p:anim>
                                  </p:childTnLst>
                                </p:cTn>
                              </p:par>
                            </p:childTnLst>
                          </p:cTn>
                        </p:par>
                        <p:par>
                          <p:cTn id="39" fill="hold" nodeType="afterGroup">
                            <p:stCondLst>
                              <p:cond delay="3500"/>
                            </p:stCondLst>
                            <p:childTnLst>
                              <p:par>
                                <p:cTn id="40" presetID="2" presetClass="entr" presetSubtype="6" fill="hold" nodeType="afterEffect">
                                  <p:stCondLst>
                                    <p:cond delay="0"/>
                                  </p:stCondLst>
                                  <p:childTnLst>
                                    <p:set>
                                      <p:cBhvr additive="repl">
                                        <p:cTn id="41" dur="1" fill="hold">
                                          <p:stCondLst>
                                            <p:cond delay="0"/>
                                          </p:stCondLst>
                                        </p:cTn>
                                        <p:tgtEl>
                                          <p:spTgt spid="29699">
                                            <p:txEl>
                                              <p:pRg st="7" end="7"/>
                                            </p:txEl>
                                          </p:spTgt>
                                        </p:tgtEl>
                                        <p:attrNameLst>
                                          <p:attrName>style.visibility</p:attrName>
                                        </p:attrNameLst>
                                      </p:cBhvr>
                                      <p:to>
                                        <p:strVal val="visible"/>
                                      </p:to>
                                    </p:set>
                                    <p:anim calcmode="lin" valueType="num">
                                      <p:cBhvr>
                                        <p:cTn id="42" dur="500" fill="hold"/>
                                        <p:tgtEl>
                                          <p:spTgt spid="29699">
                                            <p:txEl>
                                              <p:pRg st="7" end="7"/>
                                            </p:txEl>
                                          </p:spTgt>
                                        </p:tgtEl>
                                        <p:attrNameLst>
                                          <p:attrName>ppt_x</p:attrName>
                                        </p:attrNameLst>
                                      </p:cBhvr>
                                      <p:tavLst>
                                        <p:tav tm="100000">
                                          <p:val>
                                            <p:strVal val="1+#ppt_w/2"/>
                                          </p:val>
                                        </p:tav>
                                        <p:tav>
                                          <p:val>
                                            <p:strVal val="#ppt_x"/>
                                          </p:val>
                                        </p:tav>
                                      </p:tavLst>
                                    </p:anim>
                                    <p:anim calcmode="lin" valueType="num">
                                      <p:cBhvr>
                                        <p:cTn id="43" dur="500" fill="hold"/>
                                        <p:tgtEl>
                                          <p:spTgt spid="29699">
                                            <p:txEl>
                                              <p:pRg st="7" end="7"/>
                                            </p:txEl>
                                          </p:spTgt>
                                        </p:tgtEl>
                                        <p:attrNameLst>
                                          <p:attrName>ppt_y</p:attrName>
                                        </p:attrNameLst>
                                      </p:cBhvr>
                                      <p:tavLst>
                                        <p:tav tm="100000">
                                          <p:val>
                                            <p:strVal val="1+#ppt_h/2"/>
                                          </p:val>
                                        </p:tav>
                                        <p:tav>
                                          <p:val>
                                            <p:strVal val="#ppt_y"/>
                                          </p:val>
                                        </p:tav>
                                      </p:tavLst>
                                    </p:anim>
                                  </p:childTnLst>
                                </p:cTn>
                              </p:par>
                            </p:childTnLst>
                          </p:cTn>
                        </p:par>
                        <p:par>
                          <p:cTn id="44" fill="hold" nodeType="afterGroup">
                            <p:stCondLst>
                              <p:cond delay="4000"/>
                            </p:stCondLst>
                            <p:childTnLst>
                              <p:par>
                                <p:cTn id="45" presetID="2" presetClass="entr" presetSubtype="6" fill="hold" nodeType="afterEffect">
                                  <p:stCondLst>
                                    <p:cond delay="0"/>
                                  </p:stCondLst>
                                  <p:childTnLst>
                                    <p:set>
                                      <p:cBhvr additive="repl">
                                        <p:cTn id="46" dur="1" fill="hold">
                                          <p:stCondLst>
                                            <p:cond delay="0"/>
                                          </p:stCondLst>
                                        </p:cTn>
                                        <p:tgtEl>
                                          <p:spTgt spid="29699">
                                            <p:txEl>
                                              <p:pRg st="8" end="8"/>
                                            </p:txEl>
                                          </p:spTgt>
                                        </p:tgtEl>
                                        <p:attrNameLst>
                                          <p:attrName>style.visibility</p:attrName>
                                        </p:attrNameLst>
                                      </p:cBhvr>
                                      <p:to>
                                        <p:strVal val="visible"/>
                                      </p:to>
                                    </p:set>
                                    <p:anim calcmode="lin" valueType="num">
                                      <p:cBhvr>
                                        <p:cTn id="47" dur="500" fill="hold"/>
                                        <p:tgtEl>
                                          <p:spTgt spid="29699">
                                            <p:txEl>
                                              <p:pRg st="8" end="8"/>
                                            </p:txEl>
                                          </p:spTgt>
                                        </p:tgtEl>
                                        <p:attrNameLst>
                                          <p:attrName>ppt_x</p:attrName>
                                        </p:attrNameLst>
                                      </p:cBhvr>
                                      <p:tavLst>
                                        <p:tav tm="100000">
                                          <p:val>
                                            <p:strVal val="1+#ppt_w/2"/>
                                          </p:val>
                                        </p:tav>
                                        <p:tav>
                                          <p:val>
                                            <p:strVal val="#ppt_x"/>
                                          </p:val>
                                        </p:tav>
                                      </p:tavLst>
                                    </p:anim>
                                    <p:anim calcmode="lin" valueType="num">
                                      <p:cBhvr>
                                        <p:cTn id="48" dur="500" fill="hold"/>
                                        <p:tgtEl>
                                          <p:spTgt spid="29699">
                                            <p:txEl>
                                              <p:pRg st="8" end="8"/>
                                            </p:txEl>
                                          </p:spTgt>
                                        </p:tgtEl>
                                        <p:attrNameLst>
                                          <p:attrName>ppt_y</p:attrName>
                                        </p:attrNameLst>
                                      </p:cBhvr>
                                      <p:tavLst>
                                        <p:tav tm="100000">
                                          <p:val>
                                            <p:strVal val="1+#ppt_h/2"/>
                                          </p:val>
                                        </p:tav>
                                        <p:tav>
                                          <p:val>
                                            <p:strVal val="#ppt_y"/>
                                          </p:val>
                                        </p:tav>
                                      </p:tavLst>
                                    </p:anim>
                                  </p:childTnLst>
                                </p:cTn>
                              </p:par>
                            </p:childTnLst>
                          </p:cTn>
                        </p:par>
                        <p:par>
                          <p:cTn id="49" fill="hold" nodeType="afterGroup">
                            <p:stCondLst>
                              <p:cond delay="4500"/>
                            </p:stCondLst>
                            <p:childTnLst>
                              <p:par>
                                <p:cTn id="50" presetID="2" presetClass="entr" presetSubtype="6" fill="hold" nodeType="afterEffect">
                                  <p:stCondLst>
                                    <p:cond delay="0"/>
                                  </p:stCondLst>
                                  <p:childTnLst>
                                    <p:set>
                                      <p:cBhvr additive="repl">
                                        <p:cTn id="51" dur="1" fill="hold">
                                          <p:stCondLst>
                                            <p:cond delay="0"/>
                                          </p:stCondLst>
                                        </p:cTn>
                                        <p:tgtEl>
                                          <p:spTgt spid="29699">
                                            <p:txEl>
                                              <p:pRg st="9" end="9"/>
                                            </p:txEl>
                                          </p:spTgt>
                                        </p:tgtEl>
                                        <p:attrNameLst>
                                          <p:attrName>style.visibility</p:attrName>
                                        </p:attrNameLst>
                                      </p:cBhvr>
                                      <p:to>
                                        <p:strVal val="visible"/>
                                      </p:to>
                                    </p:set>
                                    <p:anim calcmode="lin" valueType="num">
                                      <p:cBhvr>
                                        <p:cTn id="52" dur="500" fill="hold"/>
                                        <p:tgtEl>
                                          <p:spTgt spid="29699">
                                            <p:txEl>
                                              <p:pRg st="9" end="9"/>
                                            </p:txEl>
                                          </p:spTgt>
                                        </p:tgtEl>
                                        <p:attrNameLst>
                                          <p:attrName>ppt_x</p:attrName>
                                        </p:attrNameLst>
                                      </p:cBhvr>
                                      <p:tavLst>
                                        <p:tav tm="100000">
                                          <p:val>
                                            <p:strVal val="1+#ppt_w/2"/>
                                          </p:val>
                                        </p:tav>
                                        <p:tav>
                                          <p:val>
                                            <p:strVal val="#ppt_x"/>
                                          </p:val>
                                        </p:tav>
                                      </p:tavLst>
                                    </p:anim>
                                    <p:anim calcmode="lin" valueType="num">
                                      <p:cBhvr>
                                        <p:cTn id="53" dur="500" fill="hold"/>
                                        <p:tgtEl>
                                          <p:spTgt spid="29699">
                                            <p:txEl>
                                              <p:pRg st="9" end="9"/>
                                            </p:txEl>
                                          </p:spTgt>
                                        </p:tgtEl>
                                        <p:attrNameLst>
                                          <p:attrName>ppt_y</p:attrName>
                                        </p:attrNameLst>
                                      </p:cBhvr>
                                      <p:tavLst>
                                        <p:tav tm="100000">
                                          <p:val>
                                            <p:strVal val="1+#ppt_h/2"/>
                                          </p:val>
                                        </p:tav>
                                        <p:tav>
                                          <p:val>
                                            <p:strVal val="#ppt_y"/>
                                          </p:val>
                                        </p:tav>
                                      </p:tavLst>
                                    </p:anim>
                                  </p:childTnLst>
                                </p:cTn>
                              </p:par>
                            </p:childTnLst>
                          </p:cTn>
                        </p:par>
                        <p:par>
                          <p:cTn id="54" fill="hold" nodeType="afterGroup">
                            <p:stCondLst>
                              <p:cond delay="5000"/>
                            </p:stCondLst>
                            <p:childTnLst>
                              <p:par>
                                <p:cTn id="55" presetID="2" presetClass="entr" presetSubtype="6" fill="hold" nodeType="afterEffect">
                                  <p:stCondLst>
                                    <p:cond delay="0"/>
                                  </p:stCondLst>
                                  <p:childTnLst>
                                    <p:set>
                                      <p:cBhvr additive="repl">
                                        <p:cTn id="56" dur="1" fill="hold">
                                          <p:stCondLst>
                                            <p:cond delay="0"/>
                                          </p:stCondLst>
                                        </p:cTn>
                                        <p:tgtEl>
                                          <p:spTgt spid="29699">
                                            <p:txEl>
                                              <p:pRg st="10" end="10"/>
                                            </p:txEl>
                                          </p:spTgt>
                                        </p:tgtEl>
                                        <p:attrNameLst>
                                          <p:attrName>style.visibility</p:attrName>
                                        </p:attrNameLst>
                                      </p:cBhvr>
                                      <p:to>
                                        <p:strVal val="visible"/>
                                      </p:to>
                                    </p:set>
                                    <p:anim calcmode="lin" valueType="num">
                                      <p:cBhvr>
                                        <p:cTn id="57" dur="500" fill="hold"/>
                                        <p:tgtEl>
                                          <p:spTgt spid="29699">
                                            <p:txEl>
                                              <p:pRg st="10" end="10"/>
                                            </p:txEl>
                                          </p:spTgt>
                                        </p:tgtEl>
                                        <p:attrNameLst>
                                          <p:attrName>ppt_x</p:attrName>
                                        </p:attrNameLst>
                                      </p:cBhvr>
                                      <p:tavLst>
                                        <p:tav tm="100000">
                                          <p:val>
                                            <p:strVal val="1+#ppt_w/2"/>
                                          </p:val>
                                        </p:tav>
                                        <p:tav>
                                          <p:val>
                                            <p:strVal val="#ppt_x"/>
                                          </p:val>
                                        </p:tav>
                                      </p:tavLst>
                                    </p:anim>
                                    <p:anim calcmode="lin" valueType="num">
                                      <p:cBhvr>
                                        <p:cTn id="58" dur="500" fill="hold"/>
                                        <p:tgtEl>
                                          <p:spTgt spid="29699">
                                            <p:txEl>
                                              <p:pRg st="10" end="10"/>
                                            </p:txEl>
                                          </p:spTgt>
                                        </p:tgtEl>
                                        <p:attrNameLst>
                                          <p:attrName>ppt_y</p:attrName>
                                        </p:attrNameLst>
                                      </p:cBhvr>
                                      <p:tavLst>
                                        <p:tav tm="100000">
                                          <p:val>
                                            <p:strVal val="1+#ppt_h/2"/>
                                          </p:val>
                                        </p:tav>
                                        <p:tav>
                                          <p:val>
                                            <p:strVal val="#ppt_y"/>
                                          </p:val>
                                        </p:tav>
                                      </p:tavLst>
                                    </p:anim>
                                  </p:childTnLst>
                                </p:cTn>
                              </p:par>
                            </p:childTnLst>
                          </p:cTn>
                        </p:par>
                        <p:par>
                          <p:cTn id="59" fill="hold" nodeType="afterGroup">
                            <p:stCondLst>
                              <p:cond delay="5500"/>
                            </p:stCondLst>
                            <p:childTnLst>
                              <p:par>
                                <p:cTn id="60" presetID="2" presetClass="entr" presetSubtype="6" fill="hold" nodeType="afterEffect">
                                  <p:stCondLst>
                                    <p:cond delay="0"/>
                                  </p:stCondLst>
                                  <p:childTnLst>
                                    <p:set>
                                      <p:cBhvr additive="repl">
                                        <p:cTn id="61" dur="1" fill="hold">
                                          <p:stCondLst>
                                            <p:cond delay="0"/>
                                          </p:stCondLst>
                                        </p:cTn>
                                        <p:tgtEl>
                                          <p:spTgt spid="29699">
                                            <p:txEl>
                                              <p:pRg st="11" end="11"/>
                                            </p:txEl>
                                          </p:spTgt>
                                        </p:tgtEl>
                                        <p:attrNameLst>
                                          <p:attrName>style.visibility</p:attrName>
                                        </p:attrNameLst>
                                      </p:cBhvr>
                                      <p:to>
                                        <p:strVal val="visible"/>
                                      </p:to>
                                    </p:set>
                                    <p:anim calcmode="lin" valueType="num">
                                      <p:cBhvr>
                                        <p:cTn id="62" dur="500" fill="hold"/>
                                        <p:tgtEl>
                                          <p:spTgt spid="29699">
                                            <p:txEl>
                                              <p:pRg st="11" end="11"/>
                                            </p:txEl>
                                          </p:spTgt>
                                        </p:tgtEl>
                                        <p:attrNameLst>
                                          <p:attrName>ppt_x</p:attrName>
                                        </p:attrNameLst>
                                      </p:cBhvr>
                                      <p:tavLst>
                                        <p:tav tm="100000">
                                          <p:val>
                                            <p:strVal val="1+#ppt_w/2"/>
                                          </p:val>
                                        </p:tav>
                                        <p:tav>
                                          <p:val>
                                            <p:strVal val="#ppt_x"/>
                                          </p:val>
                                        </p:tav>
                                      </p:tavLst>
                                    </p:anim>
                                    <p:anim calcmode="lin" valueType="num">
                                      <p:cBhvr>
                                        <p:cTn id="63" dur="500" fill="hold"/>
                                        <p:tgtEl>
                                          <p:spTgt spid="29699">
                                            <p:txEl>
                                              <p:pRg st="11" end="11"/>
                                            </p:txEl>
                                          </p:spTgt>
                                        </p:tgtEl>
                                        <p:attrNameLst>
                                          <p:attrName>ppt_y</p:attrName>
                                        </p:attrNameLst>
                                      </p:cBhvr>
                                      <p:tavLst>
                                        <p:tav tm="100000">
                                          <p:val>
                                            <p:strVal val="1+#ppt_h/2"/>
                                          </p:val>
                                        </p:tav>
                                        <p:tav>
                                          <p:val>
                                            <p:strVal val="#ppt_y"/>
                                          </p:val>
                                        </p:tav>
                                      </p:tavLst>
                                    </p:anim>
                                  </p:childTnLst>
                                </p:cTn>
                              </p:par>
                            </p:childTnLst>
                          </p:cTn>
                        </p:par>
                        <p:par>
                          <p:cTn id="64" fill="hold" nodeType="afterGroup">
                            <p:stCondLst>
                              <p:cond delay="6000"/>
                            </p:stCondLst>
                            <p:childTnLst>
                              <p:par>
                                <p:cTn id="65" presetID="2" presetClass="entr" presetSubtype="6" fill="hold" nodeType="afterEffect">
                                  <p:stCondLst>
                                    <p:cond delay="0"/>
                                  </p:stCondLst>
                                  <p:childTnLst>
                                    <p:set>
                                      <p:cBhvr additive="repl">
                                        <p:cTn id="66" dur="1" fill="hold">
                                          <p:stCondLst>
                                            <p:cond delay="0"/>
                                          </p:stCondLst>
                                        </p:cTn>
                                        <p:tgtEl>
                                          <p:spTgt spid="29699">
                                            <p:txEl>
                                              <p:pRg st="12" end="12"/>
                                            </p:txEl>
                                          </p:spTgt>
                                        </p:tgtEl>
                                        <p:attrNameLst>
                                          <p:attrName>style.visibility</p:attrName>
                                        </p:attrNameLst>
                                      </p:cBhvr>
                                      <p:to>
                                        <p:strVal val="visible"/>
                                      </p:to>
                                    </p:set>
                                    <p:anim calcmode="lin" valueType="num">
                                      <p:cBhvr>
                                        <p:cTn id="67" dur="500" fill="hold"/>
                                        <p:tgtEl>
                                          <p:spTgt spid="29699">
                                            <p:txEl>
                                              <p:pRg st="12" end="12"/>
                                            </p:txEl>
                                          </p:spTgt>
                                        </p:tgtEl>
                                        <p:attrNameLst>
                                          <p:attrName>ppt_x</p:attrName>
                                        </p:attrNameLst>
                                      </p:cBhvr>
                                      <p:tavLst>
                                        <p:tav tm="100000">
                                          <p:val>
                                            <p:strVal val="1+#ppt_w/2"/>
                                          </p:val>
                                        </p:tav>
                                        <p:tav>
                                          <p:val>
                                            <p:strVal val="#ppt_x"/>
                                          </p:val>
                                        </p:tav>
                                      </p:tavLst>
                                    </p:anim>
                                    <p:anim calcmode="lin" valueType="num">
                                      <p:cBhvr>
                                        <p:cTn id="68" dur="500" fill="hold"/>
                                        <p:tgtEl>
                                          <p:spTgt spid="29699">
                                            <p:txEl>
                                              <p:pRg st="12" end="12"/>
                                            </p:txEl>
                                          </p:spTgt>
                                        </p:tgtEl>
                                        <p:attrNameLst>
                                          <p:attrName>ppt_y</p:attrName>
                                        </p:attrNameLst>
                                      </p:cBhvr>
                                      <p:tavLst>
                                        <p:tav tm="100000">
                                          <p:val>
                                            <p:strVal val="1+#ppt_h/2"/>
                                          </p:val>
                                        </p:tav>
                                        <p:tav>
                                          <p:val>
                                            <p:strVal val="#ppt_y"/>
                                          </p:val>
                                        </p:tav>
                                      </p:tavLst>
                                    </p:anim>
                                  </p:childTnLst>
                                </p:cTn>
                              </p:par>
                            </p:childTnLst>
                          </p:cTn>
                        </p:par>
                        <p:par>
                          <p:cTn id="69" fill="hold" nodeType="afterGroup">
                            <p:stCondLst>
                              <p:cond delay="6500"/>
                            </p:stCondLst>
                            <p:childTnLst>
                              <p:par>
                                <p:cTn id="70" presetID="2" presetClass="entr" presetSubtype="6" fill="hold" nodeType="afterEffect">
                                  <p:stCondLst>
                                    <p:cond delay="0"/>
                                  </p:stCondLst>
                                  <p:childTnLst>
                                    <p:set>
                                      <p:cBhvr additive="repl">
                                        <p:cTn id="71" dur="1" fill="hold">
                                          <p:stCondLst>
                                            <p:cond delay="0"/>
                                          </p:stCondLst>
                                        </p:cTn>
                                        <p:tgtEl>
                                          <p:spTgt spid="29699">
                                            <p:txEl>
                                              <p:pRg st="13" end="13"/>
                                            </p:txEl>
                                          </p:spTgt>
                                        </p:tgtEl>
                                        <p:attrNameLst>
                                          <p:attrName>style.visibility</p:attrName>
                                        </p:attrNameLst>
                                      </p:cBhvr>
                                      <p:to>
                                        <p:strVal val="visible"/>
                                      </p:to>
                                    </p:set>
                                    <p:anim calcmode="lin" valueType="num">
                                      <p:cBhvr>
                                        <p:cTn id="72" dur="500" fill="hold"/>
                                        <p:tgtEl>
                                          <p:spTgt spid="29699">
                                            <p:txEl>
                                              <p:pRg st="13" end="13"/>
                                            </p:txEl>
                                          </p:spTgt>
                                        </p:tgtEl>
                                        <p:attrNameLst>
                                          <p:attrName>ppt_x</p:attrName>
                                        </p:attrNameLst>
                                      </p:cBhvr>
                                      <p:tavLst>
                                        <p:tav tm="100000">
                                          <p:val>
                                            <p:strVal val="1+#ppt_w/2"/>
                                          </p:val>
                                        </p:tav>
                                        <p:tav>
                                          <p:val>
                                            <p:strVal val="#ppt_x"/>
                                          </p:val>
                                        </p:tav>
                                      </p:tavLst>
                                    </p:anim>
                                    <p:anim calcmode="lin" valueType="num">
                                      <p:cBhvr>
                                        <p:cTn id="73" dur="500" fill="hold"/>
                                        <p:tgtEl>
                                          <p:spTgt spid="29699">
                                            <p:txEl>
                                              <p:pRg st="13" end="13"/>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1143000"/>
            <a:ext cx="7772400" cy="11906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Motivation...</a:t>
            </a:r>
            <a:br>
              <a:rPr lang="en-GB" smtClean="0"/>
            </a:br>
            <a:r>
              <a:rPr lang="en-GB" smtClean="0"/>
              <a:t>Art or Science?</a:t>
            </a:r>
          </a:p>
        </p:txBody>
      </p:sp>
      <p:sp>
        <p:nvSpPr>
          <p:cNvPr id="13315" name="Rectangle 3"/>
          <p:cNvSpPr>
            <a:spLocks noGrp="1" noChangeArrowheads="1"/>
          </p:cNvSpPr>
          <p:nvPr>
            <p:ph type="subTitle" idx="1"/>
          </p:nvPr>
        </p:nvSpPr>
        <p:spPr>
          <a:xfrm>
            <a:off x="1371600" y="3352800"/>
            <a:ext cx="6400800" cy="2490788"/>
          </a:xfrm>
        </p:spPr>
        <p:txBody>
          <a:bodyPr lIns="90000" tIns="46800" rIns="90000" bIns="46800"/>
          <a:lstStyle/>
          <a:p>
            <a:pPr algn="l">
              <a:lnSpc>
                <a:spcPct val="9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smtClean="0">
                <a:solidFill>
                  <a:schemeClr val="tx1"/>
                </a:solidFill>
              </a:rPr>
              <a:t>Quote:</a:t>
            </a:r>
          </a:p>
          <a:p>
            <a:pPr>
              <a:lnSpc>
                <a:spcPct val="9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smtClean="0">
                <a:solidFill>
                  <a:schemeClr val="tx1"/>
                </a:solidFill>
              </a:rPr>
              <a:t>“You do not motivate people. You create an environment in which they can motivate themselves”</a:t>
            </a:r>
          </a:p>
          <a:p>
            <a:pPr algn="r">
              <a:lnSpc>
                <a:spcPct val="9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400" smtClean="0">
              <a:solidFill>
                <a:schemeClr val="tx1"/>
              </a:solidFill>
            </a:endParaRPr>
          </a:p>
          <a:p>
            <a:pPr algn="r">
              <a:lnSpc>
                <a:spcPct val="9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smtClean="0">
                <a:solidFill>
                  <a:schemeClr val="tx1"/>
                </a:solidFill>
              </a:rPr>
              <a:t>David Richardson, President</a:t>
            </a:r>
          </a:p>
          <a:p>
            <a:pPr algn="r">
              <a:lnSpc>
                <a:spcPct val="90000"/>
              </a:lnSpc>
              <a:spcBef>
                <a:spcPts val="4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smtClean="0">
                <a:solidFill>
                  <a:schemeClr val="tx1"/>
                </a:solidFill>
              </a:rPr>
              <a:t>Richardson Resources Group</a:t>
            </a:r>
          </a:p>
        </p:txBody>
      </p:sp>
    </p:spTree>
  </p:cSld>
  <p:clrMapOvr>
    <a:masterClrMapping/>
  </p:clrMapOvr>
  <p:transition spd="med">
    <p:random/>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92100"/>
            <a:ext cx="8231188" cy="1385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Motivation...</a:t>
            </a:r>
            <a:br>
              <a:rPr lang="en-GB" smtClean="0"/>
            </a:br>
            <a:r>
              <a:rPr lang="en-GB" smtClean="0"/>
              <a:t>Art or Science?</a:t>
            </a:r>
          </a:p>
        </p:txBody>
      </p:sp>
      <p:sp>
        <p:nvSpPr>
          <p:cNvPr id="38915" name="Rectangle 3"/>
          <p:cNvSpPr>
            <a:spLocks noGrp="1" noChangeArrowheads="1"/>
          </p:cNvSpPr>
          <p:nvPr>
            <p:ph type="body" idx="1"/>
          </p:nvPr>
        </p:nvSpPr>
        <p:spPr>
          <a:xfrm>
            <a:off x="685800" y="1981200"/>
            <a:ext cx="7772400" cy="42386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lnSpcReduction="10000"/>
          </a:bodyPr>
          <a:lstStyle/>
          <a:p>
            <a:pPr fontAlgn="auto">
              <a:lnSpc>
                <a:spcPct val="80000"/>
              </a:lnSpc>
              <a:spcBef>
                <a:spcPts val="700"/>
              </a:spcBef>
              <a:spcAft>
                <a:spcPts val="0"/>
              </a:spcAft>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smtClean="0"/>
              <a:t>Quote:</a:t>
            </a:r>
          </a:p>
          <a:p>
            <a:pPr fontAlgn="auto">
              <a:lnSpc>
                <a:spcPct val="80000"/>
              </a:lnSpc>
              <a:spcBef>
                <a:spcPts val="700"/>
              </a:spcBef>
              <a:spcAft>
                <a:spcPts val="0"/>
              </a:spcAft>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smtClean="0"/>
              <a:t>“Treat people as adults. Treat them as partners; treat them with dignity; treat them with respect. Treat them as the primary source of productivity gains –not capital spending and automation. </a:t>
            </a:r>
            <a:br>
              <a:rPr lang="en-GB" sz="2800" smtClean="0"/>
            </a:br>
            <a:r>
              <a:rPr lang="en-GB" sz="2800" smtClean="0"/>
              <a:t>These are fundamental lessons from the excellent companies research. In other words, if you want productivity and the financial reward that goes with it, you must treat your workers as your most important asset… because They Are!”</a:t>
            </a:r>
          </a:p>
          <a:p>
            <a:pPr algn="r" fontAlgn="auto">
              <a:lnSpc>
                <a:spcPct val="80000"/>
              </a:lnSpc>
              <a:spcBef>
                <a:spcPts val="350"/>
              </a:spcBef>
              <a:spcAft>
                <a:spcPts val="0"/>
              </a:spcAft>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1400" smtClean="0"/>
          </a:p>
          <a:p>
            <a:pPr algn="r" fontAlgn="auto">
              <a:lnSpc>
                <a:spcPct val="80000"/>
              </a:lnSpc>
              <a:spcBef>
                <a:spcPts val="350"/>
              </a:spcBef>
              <a:spcAft>
                <a:spcPts val="0"/>
              </a:spcAft>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1400" smtClean="0"/>
              <a:t>Tom Peters</a:t>
            </a:r>
          </a:p>
          <a:p>
            <a:pPr algn="r" fontAlgn="auto">
              <a:lnSpc>
                <a:spcPct val="80000"/>
              </a:lnSpc>
              <a:spcBef>
                <a:spcPts val="350"/>
              </a:spcBef>
              <a:spcAft>
                <a:spcPts val="0"/>
              </a:spcAft>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1400" smtClean="0"/>
              <a:t>In Search of Excellence</a:t>
            </a:r>
          </a:p>
        </p:txBody>
      </p:sp>
    </p:spTree>
  </p:cSld>
  <p:clrMapOvr>
    <a:masterClrMapping/>
  </p:clrMapOvr>
  <p:transition spd="med">
    <p:random/>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92100"/>
            <a:ext cx="8231188" cy="1385888"/>
          </a:xfrm>
        </p:spPr>
        <p:txBody>
          <a:bodyPr lIns="90000" tIns="46800" rIns="90000" bIns="468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Motivation...</a:t>
            </a:r>
          </a:p>
        </p:txBody>
      </p:sp>
      <p:sp>
        <p:nvSpPr>
          <p:cNvPr id="3075" name="Rectangle 3"/>
          <p:cNvSpPr>
            <a:spLocks noGrp="1" noChangeArrowheads="1"/>
          </p:cNvSpPr>
          <p:nvPr>
            <p:ph type="body" idx="1"/>
          </p:nvPr>
        </p:nvSpPr>
        <p:spPr>
          <a:xfrm>
            <a:off x="457200" y="1905000"/>
            <a:ext cx="8231188" cy="4116388"/>
          </a:xfrm>
        </p:spPr>
        <p:txBody>
          <a:bodyPr lIns="90000" tIns="46800" rIns="90000" bIns="46800"/>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Is the process to help people discover how they can benefit from doing something</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You do not motivate people, however you can help them Self-Motivate</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Each individual has different motivation styles</a:t>
            </a:r>
          </a:p>
        </p:txBody>
      </p:sp>
    </p:spTree>
  </p:cSld>
  <p:clrMapOvr>
    <a:masterClrMapping/>
  </p:clrMapOvr>
  <p:transition spd="med">
    <p:random/>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ChangeArrowheads="1"/>
          </p:cNvSpPr>
          <p:nvPr/>
        </p:nvSpPr>
        <p:spPr bwMode="auto">
          <a:xfrm>
            <a:off x="0" y="876300"/>
            <a:ext cx="9296400" cy="2895600"/>
          </a:xfrm>
          <a:prstGeom prst="leftRightArrow">
            <a:avLst>
              <a:gd name="adj1" fmla="val 68417"/>
              <a:gd name="adj2" fmla="val 46434"/>
            </a:avLst>
          </a:prstGeom>
          <a:gradFill rotWithShape="0">
            <a:gsLst>
              <a:gs pos="0">
                <a:srgbClr val="3399FF"/>
              </a:gs>
              <a:gs pos="100000">
                <a:srgbClr val="FF3300"/>
              </a:gs>
            </a:gsLst>
            <a:lin ang="10800000" scaled="1"/>
          </a:gradFill>
          <a:ln w="9360">
            <a:solidFill>
              <a:srgbClr val="000000"/>
            </a:solidFill>
            <a:miter lim="800000"/>
            <a:headEnd/>
            <a:tailEnd/>
          </a:ln>
          <a:effectLst/>
        </p:spPr>
        <p:txBody>
          <a:bodyPr wrap="none" anchor="ctr"/>
          <a:lstStyle/>
          <a:p>
            <a:endParaRPr lang="en-US"/>
          </a:p>
        </p:txBody>
      </p:sp>
      <p:sp>
        <p:nvSpPr>
          <p:cNvPr id="4099" name="Rectangle 3"/>
          <p:cNvSpPr>
            <a:spLocks noGrp="1" noChangeArrowheads="1"/>
          </p:cNvSpPr>
          <p:nvPr>
            <p:ph type="title"/>
          </p:nvPr>
        </p:nvSpPr>
        <p:spPr>
          <a:xfrm>
            <a:off x="685800" y="76200"/>
            <a:ext cx="7772400" cy="1143000"/>
          </a:xfrm>
        </p:spPr>
        <p:txBody>
          <a:bodyPr lIns="90000" tIns="46800" rIns="90000" bIns="468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Motivation... </a:t>
            </a:r>
            <a:r>
              <a:rPr lang="en-GB" sz="3200" smtClean="0"/>
              <a:t>Dr. Thorndyke’s Theory</a:t>
            </a:r>
          </a:p>
        </p:txBody>
      </p:sp>
      <p:sp>
        <p:nvSpPr>
          <p:cNvPr id="4100" name="Rectangle 4"/>
          <p:cNvSpPr>
            <a:spLocks noGrp="1" noChangeArrowheads="1"/>
          </p:cNvSpPr>
          <p:nvPr>
            <p:ph type="body" idx="1"/>
          </p:nvPr>
        </p:nvSpPr>
        <p:spPr>
          <a:xfrm>
            <a:off x="685800" y="1409700"/>
            <a:ext cx="4343400" cy="1905000"/>
          </a:xfrm>
        </p:spPr>
        <p:txBody>
          <a:bodyPr lIns="90000" tIns="46800" rIns="90000" bIns="46800"/>
          <a:lstStyle/>
          <a:p>
            <a:pPr>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We try to obtain</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Winnings</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Acceptance/Recognition</a:t>
            </a:r>
          </a:p>
          <a:p>
            <a:pPr lvl="1">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Pleasure</a:t>
            </a:r>
          </a:p>
        </p:txBody>
      </p:sp>
      <p:sp>
        <p:nvSpPr>
          <p:cNvPr id="4101" name="Rectangle 5"/>
          <p:cNvSpPr>
            <a:spLocks noGrp="1" noChangeArrowheads="1"/>
          </p:cNvSpPr>
          <p:nvPr>
            <p:ph type="body" idx="2"/>
          </p:nvPr>
        </p:nvSpPr>
        <p:spPr>
          <a:xfrm>
            <a:off x="4648200" y="1409700"/>
            <a:ext cx="3810000" cy="1981200"/>
          </a:xfrm>
        </p:spPr>
        <p:txBody>
          <a:bodyPr lIns="90000" tIns="46800" rIns="90000" bIns="46800"/>
          <a:lstStyle/>
          <a:p>
            <a:pPr algn="r">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We try to avoid</a:t>
            </a:r>
          </a:p>
          <a:p>
            <a:pPr lvl="1" algn="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Losses</a:t>
            </a:r>
          </a:p>
          <a:p>
            <a:pPr lvl="1" algn="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Disapproval</a:t>
            </a:r>
          </a:p>
          <a:p>
            <a:pPr lvl="1" algn="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Pain</a:t>
            </a:r>
          </a:p>
        </p:txBody>
      </p:sp>
      <p:sp>
        <p:nvSpPr>
          <p:cNvPr id="4102" name="Rectangle 6"/>
          <p:cNvSpPr>
            <a:spLocks noChangeArrowheads="1"/>
          </p:cNvSpPr>
          <p:nvPr/>
        </p:nvSpPr>
        <p:spPr bwMode="auto">
          <a:xfrm>
            <a:off x="381000" y="3733800"/>
            <a:ext cx="8534400" cy="2743200"/>
          </a:xfrm>
          <a:prstGeom prst="rect">
            <a:avLst/>
          </a:prstGeom>
          <a:noFill/>
          <a:ln w="9525">
            <a:noFill/>
            <a:round/>
            <a:headEnd/>
            <a:tailEnd/>
          </a:ln>
          <a:effectLst/>
        </p:spPr>
        <p:txBody>
          <a:bodyPr lIns="90000" tIns="46800" rIns="90000" bIns="46800"/>
          <a:lstStyle/>
          <a:p>
            <a:pPr marL="341313" indent="-341313" defTabSz="457200">
              <a:lnSpc>
                <a:spcPct val="80000"/>
              </a:lnSpc>
              <a:spcBef>
                <a:spcPts val="700"/>
              </a:spcBef>
              <a:buSzPct val="100000"/>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b="1">
                <a:latin typeface="Arial Narrow" pitchFamily="34" charset="0"/>
                <a:ea typeface="MS Gothic" pitchFamily="49" charset="-128"/>
              </a:rPr>
              <a:t>Those who most of the time try to </a:t>
            </a:r>
            <a:r>
              <a:rPr lang="en-GB" sz="2800" b="1" u="sng">
                <a:latin typeface="Arial Narrow" pitchFamily="34" charset="0"/>
                <a:ea typeface="MS Gothic" pitchFamily="49" charset="-128"/>
              </a:rPr>
              <a:t>obtain</a:t>
            </a:r>
            <a:r>
              <a:rPr lang="en-GB" sz="2800" b="1">
                <a:latin typeface="Arial Narrow" pitchFamily="34" charset="0"/>
                <a:ea typeface="MS Gothic" pitchFamily="49" charset="-128"/>
              </a:rPr>
              <a:t> are classified as </a:t>
            </a:r>
            <a:r>
              <a:rPr lang="en-GB" sz="2800" b="1" u="sng">
                <a:latin typeface="Arial Narrow" pitchFamily="34" charset="0"/>
                <a:ea typeface="MS Gothic" pitchFamily="49" charset="-128"/>
              </a:rPr>
              <a:t>“Achievers”</a:t>
            </a:r>
            <a:r>
              <a:rPr lang="en-GB" sz="2800" b="1">
                <a:latin typeface="Arial Narrow" pitchFamily="34" charset="0"/>
                <a:ea typeface="MS Gothic" pitchFamily="49" charset="-128"/>
              </a:rPr>
              <a:t> </a:t>
            </a:r>
          </a:p>
          <a:p>
            <a:pPr marL="341313" indent="-341313" defTabSz="457200">
              <a:lnSpc>
                <a:spcPct val="80000"/>
              </a:lnSpc>
              <a:spcBef>
                <a:spcPts val="700"/>
              </a:spcBef>
              <a:buSzPct val="100000"/>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b="1">
                <a:latin typeface="Arial Narrow" pitchFamily="34" charset="0"/>
                <a:ea typeface="MS Gothic" pitchFamily="49" charset="-128"/>
              </a:rPr>
              <a:t>Some focus mainly in </a:t>
            </a:r>
            <a:r>
              <a:rPr lang="en-GB" sz="2800" b="1" u="sng">
                <a:latin typeface="Arial Narrow" pitchFamily="34" charset="0"/>
                <a:ea typeface="MS Gothic" pitchFamily="49" charset="-128"/>
              </a:rPr>
              <a:t>avoiding</a:t>
            </a:r>
            <a:r>
              <a:rPr lang="en-GB" sz="2800" b="1">
                <a:latin typeface="Arial Narrow" pitchFamily="34" charset="0"/>
                <a:ea typeface="MS Gothic" pitchFamily="49" charset="-128"/>
              </a:rPr>
              <a:t>; they are classified as needing </a:t>
            </a:r>
            <a:r>
              <a:rPr lang="en-GB" sz="2800" b="1" u="sng">
                <a:latin typeface="Arial Narrow" pitchFamily="34" charset="0"/>
                <a:ea typeface="MS Gothic" pitchFamily="49" charset="-128"/>
              </a:rPr>
              <a:t>“Security”</a:t>
            </a:r>
          </a:p>
          <a:p>
            <a:pPr marL="341313" indent="-341313" defTabSz="457200">
              <a:lnSpc>
                <a:spcPct val="80000"/>
              </a:lnSpc>
              <a:spcBef>
                <a:spcPts val="700"/>
              </a:spcBef>
              <a:buSzPct val="100000"/>
              <a:buFont typeface="Wingdings" pitchFamily="2" charset="2"/>
              <a:buChar char=""/>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b="1">
                <a:latin typeface="Arial Narrow" pitchFamily="34" charset="0"/>
                <a:ea typeface="MS Gothic" pitchFamily="49" charset="-128"/>
              </a:rPr>
              <a:t>Most people fall in an intermediate category called needing </a:t>
            </a:r>
            <a:r>
              <a:rPr lang="en-GB" sz="2800" b="1" u="sng">
                <a:latin typeface="Arial Narrow" pitchFamily="34" charset="0"/>
                <a:ea typeface="MS Gothic" pitchFamily="49" charset="-128"/>
              </a:rPr>
              <a:t>“Social Recognition” </a:t>
            </a:r>
          </a:p>
        </p:txBody>
      </p:sp>
    </p:spTree>
  </p:cSld>
  <p:clrMapOvr>
    <a:masterClrMapping/>
  </p:clrMapOvr>
  <p:transition spd="med">
    <p:random/>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92100"/>
            <a:ext cx="8231188" cy="1385888"/>
          </a:xfrm>
        </p:spPr>
        <p:txBody>
          <a:bodyPr lIns="90000" tIns="46800" rIns="90000" bIns="468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4800" smtClean="0"/>
              <a:t>Motivation... </a:t>
            </a:r>
            <a:r>
              <a:rPr lang="en-GB" sz="3600" smtClean="0"/>
              <a:t>Dr. Thorndyke’s Theory</a:t>
            </a:r>
          </a:p>
        </p:txBody>
      </p:sp>
      <p:sp>
        <p:nvSpPr>
          <p:cNvPr id="17411" name="Rectangle 3"/>
          <p:cNvSpPr>
            <a:spLocks noGrp="1" noChangeArrowheads="1"/>
          </p:cNvSpPr>
          <p:nvPr>
            <p:ph type="body" idx="1"/>
          </p:nvPr>
        </p:nvSpPr>
        <p:spPr>
          <a:xfrm>
            <a:off x="685800" y="1905000"/>
            <a:ext cx="7772400" cy="445452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lnSpcReduction="10000"/>
          </a:bodyPr>
          <a:lstStyle/>
          <a:p>
            <a:pPr fontAlgn="auto">
              <a:lnSpc>
                <a:spcPct val="80000"/>
              </a:lnSpc>
              <a:spcBef>
                <a:spcPts val="700"/>
              </a:spcBef>
              <a:spcAft>
                <a:spcPts val="0"/>
              </a:spcAft>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smtClean="0"/>
              <a:t>We should try to identify each individual’s interest in order to help them discover the opportunities that our proposal represents to accomplish </a:t>
            </a:r>
            <a:r>
              <a:rPr lang="en-GB" sz="2800" u="sng" smtClean="0"/>
              <a:t>what they want.</a:t>
            </a:r>
          </a:p>
          <a:p>
            <a:pPr fontAlgn="auto">
              <a:lnSpc>
                <a:spcPct val="80000"/>
              </a:lnSpc>
              <a:spcBef>
                <a:spcPts val="700"/>
              </a:spcBef>
              <a:spcAft>
                <a:spcPts val="0"/>
              </a:spcAft>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smtClean="0"/>
              <a:t>Our motivating effort will generate abundant rewards, since people will </a:t>
            </a:r>
            <a:r>
              <a:rPr lang="en-GB" sz="2800" u="sng" smtClean="0"/>
              <a:t>cooperate spontaneously</a:t>
            </a:r>
            <a:r>
              <a:rPr lang="en-GB" sz="2800" smtClean="0"/>
              <a:t> once they realize there is something for them in the proposal.</a:t>
            </a:r>
          </a:p>
          <a:p>
            <a:pPr fontAlgn="auto">
              <a:lnSpc>
                <a:spcPct val="80000"/>
              </a:lnSpc>
              <a:spcBef>
                <a:spcPts val="700"/>
              </a:spcBef>
              <a:spcAft>
                <a:spcPts val="0"/>
              </a:spcAft>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smtClean="0"/>
              <a:t>Most of the time </a:t>
            </a:r>
            <a:r>
              <a:rPr lang="en-GB" sz="2800" u="sng" smtClean="0"/>
              <a:t>we fail to motivate others</a:t>
            </a:r>
            <a:r>
              <a:rPr lang="en-GB" sz="2800" smtClean="0"/>
              <a:t>. That is when we speak for our own interests. </a:t>
            </a:r>
          </a:p>
          <a:p>
            <a:pPr fontAlgn="auto">
              <a:lnSpc>
                <a:spcPct val="80000"/>
              </a:lnSpc>
              <a:spcBef>
                <a:spcPts val="700"/>
              </a:spcBef>
              <a:spcAft>
                <a:spcPts val="0"/>
              </a:spcAft>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smtClean="0"/>
              <a:t>We should help them understand how our proposal will </a:t>
            </a:r>
            <a:r>
              <a:rPr lang="en-GB" sz="2800" u="sng" smtClean="0"/>
              <a:t>help them obtain or avoid...</a:t>
            </a:r>
            <a:r>
              <a:rPr lang="en-GB" sz="2800" smtClean="0"/>
              <a:t> </a:t>
            </a:r>
          </a:p>
        </p:txBody>
      </p:sp>
    </p:spTree>
  </p:cSld>
  <p:clrMapOvr>
    <a:masterClrMapping/>
  </p:clrMapOvr>
  <p:transition spd="med">
    <p:random/>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125663"/>
            <a:ext cx="7772400" cy="1157287"/>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Motivation...</a:t>
            </a:r>
            <a:br>
              <a:rPr lang="en-GB" smtClean="0"/>
            </a:br>
            <a:r>
              <a:rPr lang="en-GB" smtClean="0"/>
              <a:t>Art or Science?</a:t>
            </a:r>
          </a:p>
        </p:txBody>
      </p:sp>
      <p:sp>
        <p:nvSpPr>
          <p:cNvPr id="6147" name="Rectangle 3"/>
          <p:cNvSpPr>
            <a:spLocks noGrp="1" noChangeArrowheads="1"/>
          </p:cNvSpPr>
          <p:nvPr>
            <p:ph type="subTitle" idx="1"/>
          </p:nvPr>
        </p:nvSpPr>
        <p:spPr/>
        <p:txBody>
          <a:bodyPr lIns="90000" tIns="46800" rIns="90000" bIns="46800"/>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solidFill>
                  <a:schemeClr val="tx1"/>
                </a:solidFill>
              </a:rPr>
              <a:t>Science = Facts</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solidFill>
                  <a:schemeClr val="tx1"/>
                </a:solidFill>
              </a:rPr>
              <a:t>Art = Creativity</a:t>
            </a:r>
          </a:p>
        </p:txBody>
      </p:sp>
    </p:spTree>
  </p:cSld>
  <p:clrMapOvr>
    <a:masterClrMapping/>
  </p:clrMapOvr>
  <p:transition spd="med">
    <p:random/>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92100"/>
            <a:ext cx="8231188" cy="1385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Motivation...</a:t>
            </a:r>
            <a:br>
              <a:rPr lang="en-GB" smtClean="0"/>
            </a:br>
            <a:r>
              <a:rPr lang="en-GB" smtClean="0"/>
              <a:t>Art or Science?</a:t>
            </a:r>
          </a:p>
        </p:txBody>
      </p:sp>
      <p:sp>
        <p:nvSpPr>
          <p:cNvPr id="23555" name="Rectangle 3"/>
          <p:cNvSpPr>
            <a:spLocks noGrp="1" noChangeArrowheads="1"/>
          </p:cNvSpPr>
          <p:nvPr>
            <p:ph type="body" idx="1"/>
          </p:nvPr>
        </p:nvSpPr>
        <p:spPr>
          <a:xfrm>
            <a:off x="836613" y="2043113"/>
            <a:ext cx="7773987" cy="485775"/>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lnSpcReduction="10000"/>
          </a:bodyPr>
          <a:lstStyle/>
          <a:p>
            <a:pPr fontAlgn="auto">
              <a:spcBef>
                <a:spcPts val="700"/>
              </a:spcBef>
              <a:spcAft>
                <a:spcPts val="0"/>
              </a:spcAft>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800" smtClean="0"/>
              <a:t>Question: What do workers want from their jobs?</a:t>
            </a:r>
          </a:p>
        </p:txBody>
      </p:sp>
      <p:sp>
        <p:nvSpPr>
          <p:cNvPr id="7172" name="Rectangle 4"/>
          <p:cNvSpPr>
            <a:spLocks noChangeArrowheads="1"/>
          </p:cNvSpPr>
          <p:nvPr/>
        </p:nvSpPr>
        <p:spPr bwMode="auto">
          <a:xfrm>
            <a:off x="838200" y="1676400"/>
            <a:ext cx="7772400" cy="1066800"/>
          </a:xfrm>
          <a:prstGeom prst="rect">
            <a:avLst/>
          </a:prstGeom>
          <a:noFill/>
          <a:ln w="9525">
            <a:noFill/>
            <a:round/>
            <a:headEnd/>
            <a:tailEnd/>
          </a:ln>
          <a:effectLst/>
        </p:spPr>
        <p:txBody>
          <a:bodyPr lIns="90000" tIns="46800" rIns="90000" bIns="46800"/>
          <a:lstStyle/>
          <a:p>
            <a:pPr marL="341313" indent="-341313" defTabSz="457200">
              <a:spcBef>
                <a:spcPts val="700"/>
              </a:spcBef>
              <a:buClr>
                <a:srgbClr val="FFFFFF"/>
              </a:buClr>
              <a:buSzPct val="10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b="1">
                <a:latin typeface="Arial Narrow" pitchFamily="34" charset="0"/>
                <a:ea typeface="MS Gothic" pitchFamily="49" charset="-128"/>
              </a:rPr>
              <a:t>Rank the following 1 to 10 ( 1 being the Top Priority )</a:t>
            </a:r>
            <a:r>
              <a:rPr lang="ar-SA" sz="2800" b="1">
                <a:latin typeface="Arial Narrow" pitchFamily="34" charset="0"/>
                <a:ea typeface="MS Gothic" pitchFamily="49" charset="-128"/>
              </a:rPr>
              <a:t>‏</a:t>
            </a:r>
            <a:endParaRPr lang="en-GB" sz="2800" b="1">
              <a:latin typeface="Arial Narrow" pitchFamily="34" charset="0"/>
              <a:ea typeface="MS Gothic" pitchFamily="49" charset="-128"/>
            </a:endParaRPr>
          </a:p>
          <a:p>
            <a:pPr marL="341313" indent="-341313" defTabSz="457200">
              <a:spcBef>
                <a:spcPts val="700"/>
              </a:spcBef>
              <a:buClr>
                <a:srgbClr val="FFFFFF"/>
              </a:buClr>
              <a:buSzPct val="100000"/>
              <a:buFont typeface="Wingdings" pitchFamily="2" charset="2"/>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800" b="1">
                <a:latin typeface="Arial Narrow" pitchFamily="34" charset="0"/>
                <a:ea typeface="MS Gothic" pitchFamily="49" charset="-128"/>
              </a:rPr>
              <a:t>						</a:t>
            </a:r>
          </a:p>
        </p:txBody>
      </p:sp>
      <p:sp>
        <p:nvSpPr>
          <p:cNvPr id="7173" name="Rectangle 5"/>
          <p:cNvSpPr>
            <a:spLocks noChangeArrowheads="1"/>
          </p:cNvSpPr>
          <p:nvPr/>
        </p:nvSpPr>
        <p:spPr bwMode="auto">
          <a:xfrm>
            <a:off x="2133600" y="2743200"/>
            <a:ext cx="6172200" cy="3048000"/>
          </a:xfrm>
          <a:prstGeom prst="rect">
            <a:avLst/>
          </a:prstGeom>
          <a:noFill/>
          <a:ln w="9525">
            <a:noFill/>
            <a:round/>
            <a:headEnd/>
            <a:tailEnd/>
          </a:ln>
          <a:effectLst/>
        </p:spPr>
        <p:txBody>
          <a:bodyPr lIns="90000" tIns="46800" rIns="90000" bIns="46800"/>
          <a:lstStyle/>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High Wages</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Job Security</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Promotion</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Good Working Conditions</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Tactful Discipline</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Full Appreciation for work done</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Feeling important part of the big picture</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Help with personal problems</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Interesting work</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latin typeface="Times New Roman" pitchFamily="18" charset="0"/>
                <a:ea typeface="MS Gothic" pitchFamily="49" charset="-128"/>
              </a:rPr>
              <a:t>____ Loyal Leader</a:t>
            </a:r>
          </a:p>
          <a:p>
            <a:pPr marL="341313" indent="-341313" defTabSz="457200">
              <a:buClr>
                <a:srgbClr val="000000"/>
              </a:buClr>
              <a:buSzPct val="100000"/>
              <a:buFont typeface="Times New Roman" pitchFamily="18" charset="0"/>
              <a:buNone/>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pPr>
            <a:r>
              <a:rPr lang="en-GB" sz="2400" b="1">
                <a:solidFill>
                  <a:schemeClr val="bg1"/>
                </a:solidFill>
                <a:latin typeface="Times New Roman" pitchFamily="18" charset="0"/>
                <a:ea typeface="MS Gothic" pitchFamily="49" charset="-128"/>
              </a:rPr>
              <a:t>			</a:t>
            </a:r>
          </a:p>
        </p:txBody>
      </p:sp>
    </p:spTree>
  </p:cSld>
  <p:clrMapOvr>
    <a:masterClrMapping/>
  </p:clrMapOvr>
  <p:transition spd="med">
    <p:random/>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92100"/>
            <a:ext cx="8231188" cy="1385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defTabSz="457200"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Motivation...</a:t>
            </a:r>
            <a:br>
              <a:rPr lang="en-GB" smtClean="0"/>
            </a:br>
            <a:r>
              <a:rPr lang="en-GB" smtClean="0"/>
              <a:t>Art or Science?</a:t>
            </a:r>
          </a:p>
        </p:txBody>
      </p:sp>
      <p:sp>
        <p:nvSpPr>
          <p:cNvPr id="45059" name="Rectangle 3"/>
          <p:cNvSpPr>
            <a:spLocks noChangeArrowheads="1"/>
          </p:cNvSpPr>
          <p:nvPr/>
        </p:nvSpPr>
        <p:spPr bwMode="auto">
          <a:xfrm>
            <a:off x="2133600" y="1905000"/>
            <a:ext cx="6172200" cy="4191000"/>
          </a:xfrm>
          <a:prstGeom prst="rect">
            <a:avLst/>
          </a:prstGeom>
          <a:noFill/>
          <a:ln w="9525">
            <a:noFill/>
            <a:round/>
            <a:headEnd/>
            <a:tailEnd/>
          </a:ln>
          <a:effectLst/>
        </p:spPr>
        <p:txBody>
          <a:bodyPr lIns="90000" tIns="46800" rIns="90000" bIns="46800"/>
          <a:lstStyle/>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Full Appreciation for work done</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Feeling important part of the big picture</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Help with personal problems</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Job Security</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High Wages</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Interesting work </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Promotion</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Loyal Leader</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Good Working Conditions</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latin typeface="Arial Narrow" pitchFamily="34" charset="0"/>
                <a:ea typeface="MS Gothic" pitchFamily="49" charset="-128"/>
              </a:rPr>
              <a:t>Tactful Discipline</a:t>
            </a:r>
          </a:p>
          <a:p>
            <a:pPr marL="457200" indent="-457200" defTabSz="457200">
              <a:lnSpc>
                <a:spcPct val="90000"/>
              </a:lnSpc>
              <a:spcBef>
                <a:spcPts val="600"/>
              </a:spcBef>
              <a:buSzPct val="100000"/>
              <a:buFont typeface="Calibri" pitchFamily="34"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GB" sz="2400" b="1">
              <a:latin typeface="Arial Narrow" pitchFamily="34" charset="0"/>
              <a:ea typeface="MS Gothic" pitchFamily="49" charset="-128"/>
            </a:endParaRPr>
          </a:p>
          <a:p>
            <a:pPr marL="457200" indent="-457200" defTabSz="457200">
              <a:lnSpc>
                <a:spcPct val="90000"/>
              </a:lnSpc>
              <a:spcBef>
                <a:spcPts val="600"/>
              </a:spcBef>
              <a:buClr>
                <a:srgbClr val="FFFFFF"/>
              </a:buClr>
              <a:buSzPct val="100000"/>
              <a:buFont typeface="Times New Roman" pitchFamily="18"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GB" sz="2400" b="1">
              <a:solidFill>
                <a:srgbClr val="FFFFFF"/>
              </a:solidFill>
              <a:latin typeface="Arial Narrow" pitchFamily="34" charset="0"/>
              <a:ea typeface="MS Gothic" pitchFamily="49" charset="-128"/>
            </a:endParaRPr>
          </a:p>
          <a:p>
            <a:pPr marL="457200" indent="-457200" defTabSz="457200">
              <a:lnSpc>
                <a:spcPct val="90000"/>
              </a:lnSpc>
              <a:spcBef>
                <a:spcPts val="600"/>
              </a:spcBef>
              <a:buClr>
                <a:srgbClr val="FFFFFF"/>
              </a:buClr>
              <a:buSzPct val="100000"/>
              <a:buFont typeface="Times New Roman" pitchFamily="18"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GB" sz="2400" b="1">
              <a:solidFill>
                <a:srgbClr val="FFFFFF"/>
              </a:solidFill>
              <a:latin typeface="Arial Narrow" pitchFamily="34" charset="0"/>
              <a:ea typeface="MS Gothic" pitchFamily="49" charset="-128"/>
            </a:endParaRPr>
          </a:p>
          <a:p>
            <a:pPr marL="457200" indent="-457200" defTabSz="457200">
              <a:lnSpc>
                <a:spcPct val="90000"/>
              </a:lnSpc>
              <a:spcBef>
                <a:spcPts val="600"/>
              </a:spcBef>
              <a:buClr>
                <a:srgbClr val="FFFFFF"/>
              </a:buClr>
              <a:buSzPct val="100000"/>
              <a:buFont typeface="Times New Roman" pitchFamily="18"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sz="2400" b="1">
                <a:solidFill>
                  <a:srgbClr val="FFFFFF"/>
                </a:solidFill>
                <a:latin typeface="Arial Narrow" pitchFamily="34" charset="0"/>
                <a:ea typeface="MS Gothic" pitchFamily="49" charset="-128"/>
              </a:rPr>
              <a:t>			</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afterEffect">
                                  <p:stCondLst>
                                    <p:cond delay="0"/>
                                  </p:stCondLst>
                                  <p:childTnLst>
                                    <p:set>
                                      <p:cBhvr additive="repl">
                                        <p:cTn id="6" dur="1" fill="hold">
                                          <p:stCondLst>
                                            <p:cond delay="0"/>
                                          </p:stCondLst>
                                        </p:cTn>
                                        <p:tgtEl>
                                          <p:spTgt spid="45059">
                                            <p:txEl>
                                              <p:pRg st="0" end="0"/>
                                            </p:txEl>
                                          </p:spTgt>
                                        </p:tgtEl>
                                        <p:attrNameLst>
                                          <p:attrName>style.visibility</p:attrName>
                                        </p:attrNameLst>
                                      </p:cBhvr>
                                      <p:to>
                                        <p:strVal val="visible"/>
                                      </p:to>
                                    </p:set>
                                    <p:anim calcmode="lin" valueType="num">
                                      <p:cBhvr>
                                        <p:cTn id="7" dur="500" fill="hold"/>
                                        <p:tgtEl>
                                          <p:spTgt spid="45059">
                                            <p:txEl>
                                              <p:pRg st="0" end="0"/>
                                            </p:txEl>
                                          </p:spTgt>
                                        </p:tgtEl>
                                        <p:attrNameLst>
                                          <p:attrName>ppt_x</p:attrName>
                                        </p:attrNameLst>
                                      </p:cBhvr>
                                      <p:tavLst>
                                        <p:tav tm="100000">
                                          <p:val>
                                            <p:strVal val="1+#ppt_w/2"/>
                                          </p:val>
                                        </p:tav>
                                        <p:tav>
                                          <p:val>
                                            <p:strVal val="#ppt_x"/>
                                          </p:val>
                                        </p:tav>
                                      </p:tavLst>
                                    </p:anim>
                                    <p:anim calcmode="lin" valueType="num">
                                      <p:cBhvr>
                                        <p:cTn id="8" dur="500" fill="hold"/>
                                        <p:tgtEl>
                                          <p:spTgt spid="45059">
                                            <p:txEl>
                                              <p:pRg st="0" end="0"/>
                                            </p:txEl>
                                          </p:spTgt>
                                        </p:tgtEl>
                                        <p:attrNameLst>
                                          <p:attrName>ppt_y</p:attrName>
                                        </p:attrNameLst>
                                      </p:cBhvr>
                                      <p:tavLst>
                                        <p:tav tm="100000">
                                          <p:val>
                                            <p:strVal val="#ppt_y"/>
                                          </p:val>
                                        </p:tav>
                                        <p:tav>
                                          <p:val>
                                            <p:strVal val="#ppt_y"/>
                                          </p:val>
                                        </p:tav>
                                      </p:tavLst>
                                    </p:anim>
                                  </p:childTnLst>
                                </p:cTn>
                              </p:par>
                            </p:childTnLst>
                          </p:cTn>
                        </p:par>
                        <p:par>
                          <p:cTn id="9" fill="hold" nodeType="afterGroup">
                            <p:stCondLst>
                              <p:cond delay="1500"/>
                            </p:stCondLst>
                            <p:childTnLst>
                              <p:par>
                                <p:cTn id="10" presetID="2" presetClass="entr" presetSubtype="2" fill="hold" nodeType="afterEffect">
                                  <p:stCondLst>
                                    <p:cond delay="0"/>
                                  </p:stCondLst>
                                  <p:childTnLst>
                                    <p:set>
                                      <p:cBhvr additive="repl">
                                        <p:cTn id="11" dur="1" fill="hold">
                                          <p:stCondLst>
                                            <p:cond delay="0"/>
                                          </p:stCondLst>
                                        </p:cTn>
                                        <p:tgtEl>
                                          <p:spTgt spid="45059">
                                            <p:txEl>
                                              <p:pRg st="1" end="1"/>
                                            </p:txEl>
                                          </p:spTgt>
                                        </p:tgtEl>
                                        <p:attrNameLst>
                                          <p:attrName>style.visibility</p:attrName>
                                        </p:attrNameLst>
                                      </p:cBhvr>
                                      <p:to>
                                        <p:strVal val="visible"/>
                                      </p:to>
                                    </p:set>
                                    <p:anim calcmode="lin" valueType="num">
                                      <p:cBhvr>
                                        <p:cTn id="12" dur="500" fill="hold"/>
                                        <p:tgtEl>
                                          <p:spTgt spid="45059">
                                            <p:txEl>
                                              <p:pRg st="1" end="1"/>
                                            </p:txEl>
                                          </p:spTgt>
                                        </p:tgtEl>
                                        <p:attrNameLst>
                                          <p:attrName>ppt_x</p:attrName>
                                        </p:attrNameLst>
                                      </p:cBhvr>
                                      <p:tavLst>
                                        <p:tav tm="100000">
                                          <p:val>
                                            <p:strVal val="1+#ppt_w/2"/>
                                          </p:val>
                                        </p:tav>
                                        <p:tav>
                                          <p:val>
                                            <p:strVal val="#ppt_x"/>
                                          </p:val>
                                        </p:tav>
                                      </p:tavLst>
                                    </p:anim>
                                    <p:anim calcmode="lin" valueType="num">
                                      <p:cBhvr>
                                        <p:cTn id="13" dur="500" fill="hold"/>
                                        <p:tgtEl>
                                          <p:spTgt spid="45059">
                                            <p:txEl>
                                              <p:pRg st="1" end="1"/>
                                            </p:txEl>
                                          </p:spTgt>
                                        </p:tgtEl>
                                        <p:attrNameLst>
                                          <p:attrName>ppt_y</p:attrName>
                                        </p:attrNameLst>
                                      </p:cBhvr>
                                      <p:tavLst>
                                        <p:tav tm="100000">
                                          <p:val>
                                            <p:strVal val="#ppt_y"/>
                                          </p:val>
                                        </p:tav>
                                        <p:tav>
                                          <p:val>
                                            <p:strVal val="#ppt_y"/>
                                          </p:val>
                                        </p:tav>
                                      </p:tavLst>
                                    </p:anim>
                                  </p:childTnLst>
                                </p:cTn>
                              </p:par>
                            </p:childTnLst>
                          </p:cTn>
                        </p:par>
                        <p:par>
                          <p:cTn id="14" fill="hold" nodeType="afterGroup">
                            <p:stCondLst>
                              <p:cond delay="3000"/>
                            </p:stCondLst>
                            <p:childTnLst>
                              <p:par>
                                <p:cTn id="15" presetID="2" presetClass="entr" presetSubtype="2" fill="hold" nodeType="afterEffect">
                                  <p:stCondLst>
                                    <p:cond delay="0"/>
                                  </p:stCondLst>
                                  <p:childTnLst>
                                    <p:set>
                                      <p:cBhvr additive="repl">
                                        <p:cTn id="16" dur="1" fill="hold">
                                          <p:stCondLst>
                                            <p:cond delay="0"/>
                                          </p:stCondLst>
                                        </p:cTn>
                                        <p:tgtEl>
                                          <p:spTgt spid="45059">
                                            <p:txEl>
                                              <p:pRg st="2" end="2"/>
                                            </p:txEl>
                                          </p:spTgt>
                                        </p:tgtEl>
                                        <p:attrNameLst>
                                          <p:attrName>style.visibility</p:attrName>
                                        </p:attrNameLst>
                                      </p:cBhvr>
                                      <p:to>
                                        <p:strVal val="visible"/>
                                      </p:to>
                                    </p:set>
                                    <p:anim calcmode="lin" valueType="num">
                                      <p:cBhvr>
                                        <p:cTn id="17" dur="500" fill="hold"/>
                                        <p:tgtEl>
                                          <p:spTgt spid="45059">
                                            <p:txEl>
                                              <p:pRg st="2" end="2"/>
                                            </p:txEl>
                                          </p:spTgt>
                                        </p:tgtEl>
                                        <p:attrNameLst>
                                          <p:attrName>ppt_x</p:attrName>
                                        </p:attrNameLst>
                                      </p:cBhvr>
                                      <p:tavLst>
                                        <p:tav tm="100000">
                                          <p:val>
                                            <p:strVal val="1+#ppt_w/2"/>
                                          </p:val>
                                        </p:tav>
                                        <p:tav>
                                          <p:val>
                                            <p:strVal val="#ppt_x"/>
                                          </p:val>
                                        </p:tav>
                                      </p:tavLst>
                                    </p:anim>
                                    <p:anim calcmode="lin" valueType="num">
                                      <p:cBhvr>
                                        <p:cTn id="18" dur="500" fill="hold"/>
                                        <p:tgtEl>
                                          <p:spTgt spid="45059">
                                            <p:txEl>
                                              <p:pRg st="2" end="2"/>
                                            </p:txEl>
                                          </p:spTgt>
                                        </p:tgtEl>
                                        <p:attrNameLst>
                                          <p:attrName>ppt_y</p:attrName>
                                        </p:attrNameLst>
                                      </p:cBhvr>
                                      <p:tavLst>
                                        <p:tav tm="100000">
                                          <p:val>
                                            <p:strVal val="#ppt_y"/>
                                          </p:val>
                                        </p:tav>
                                        <p:tav>
                                          <p:val>
                                            <p:strVal val="#ppt_y"/>
                                          </p:val>
                                        </p:tav>
                                      </p:tavLst>
                                    </p:anim>
                                  </p:childTnLst>
                                </p:cTn>
                              </p:par>
                            </p:childTnLst>
                          </p:cTn>
                        </p:par>
                        <p:par>
                          <p:cTn id="19" fill="hold" nodeType="afterGroup">
                            <p:stCondLst>
                              <p:cond delay="4500"/>
                            </p:stCondLst>
                            <p:childTnLst>
                              <p:par>
                                <p:cTn id="20" presetID="2" presetClass="entr" presetSubtype="2" fill="hold" nodeType="afterEffect">
                                  <p:stCondLst>
                                    <p:cond delay="0"/>
                                  </p:stCondLst>
                                  <p:childTnLst>
                                    <p:set>
                                      <p:cBhvr additive="repl">
                                        <p:cTn id="21" dur="1" fill="hold">
                                          <p:stCondLst>
                                            <p:cond delay="0"/>
                                          </p:stCondLst>
                                        </p:cTn>
                                        <p:tgtEl>
                                          <p:spTgt spid="45059">
                                            <p:txEl>
                                              <p:pRg st="3" end="3"/>
                                            </p:txEl>
                                          </p:spTgt>
                                        </p:tgtEl>
                                        <p:attrNameLst>
                                          <p:attrName>style.visibility</p:attrName>
                                        </p:attrNameLst>
                                      </p:cBhvr>
                                      <p:to>
                                        <p:strVal val="visible"/>
                                      </p:to>
                                    </p:set>
                                    <p:anim calcmode="lin" valueType="num">
                                      <p:cBhvr>
                                        <p:cTn id="22" dur="500" fill="hold"/>
                                        <p:tgtEl>
                                          <p:spTgt spid="45059">
                                            <p:txEl>
                                              <p:pRg st="3" end="3"/>
                                            </p:txEl>
                                          </p:spTgt>
                                        </p:tgtEl>
                                        <p:attrNameLst>
                                          <p:attrName>ppt_x</p:attrName>
                                        </p:attrNameLst>
                                      </p:cBhvr>
                                      <p:tavLst>
                                        <p:tav tm="100000">
                                          <p:val>
                                            <p:strVal val="1+#ppt_w/2"/>
                                          </p:val>
                                        </p:tav>
                                        <p:tav>
                                          <p:val>
                                            <p:strVal val="#ppt_x"/>
                                          </p:val>
                                        </p:tav>
                                      </p:tavLst>
                                    </p:anim>
                                    <p:anim calcmode="lin" valueType="num">
                                      <p:cBhvr>
                                        <p:cTn id="23" dur="500" fill="hold"/>
                                        <p:tgtEl>
                                          <p:spTgt spid="45059">
                                            <p:txEl>
                                              <p:pRg st="3" end="3"/>
                                            </p:txEl>
                                          </p:spTgt>
                                        </p:tgtEl>
                                        <p:attrNameLst>
                                          <p:attrName>ppt_y</p:attrName>
                                        </p:attrNameLst>
                                      </p:cBhvr>
                                      <p:tavLst>
                                        <p:tav tm="100000">
                                          <p:val>
                                            <p:strVal val="#ppt_y"/>
                                          </p:val>
                                        </p:tav>
                                        <p:tav>
                                          <p:val>
                                            <p:strVal val="#ppt_y"/>
                                          </p:val>
                                        </p:tav>
                                      </p:tavLst>
                                    </p:anim>
                                  </p:childTnLst>
                                </p:cTn>
                              </p:par>
                            </p:childTnLst>
                          </p:cTn>
                        </p:par>
                        <p:par>
                          <p:cTn id="24" fill="hold" nodeType="afterGroup">
                            <p:stCondLst>
                              <p:cond delay="6000"/>
                            </p:stCondLst>
                            <p:childTnLst>
                              <p:par>
                                <p:cTn id="25" presetID="2" presetClass="entr" presetSubtype="2" fill="hold" nodeType="afterEffect">
                                  <p:stCondLst>
                                    <p:cond delay="0"/>
                                  </p:stCondLst>
                                  <p:childTnLst>
                                    <p:set>
                                      <p:cBhvr additive="repl">
                                        <p:cTn id="26" dur="1" fill="hold">
                                          <p:stCondLst>
                                            <p:cond delay="0"/>
                                          </p:stCondLst>
                                        </p:cTn>
                                        <p:tgtEl>
                                          <p:spTgt spid="45059">
                                            <p:txEl>
                                              <p:pRg st="4" end="4"/>
                                            </p:txEl>
                                          </p:spTgt>
                                        </p:tgtEl>
                                        <p:attrNameLst>
                                          <p:attrName>style.visibility</p:attrName>
                                        </p:attrNameLst>
                                      </p:cBhvr>
                                      <p:to>
                                        <p:strVal val="visible"/>
                                      </p:to>
                                    </p:set>
                                    <p:anim calcmode="lin" valueType="num">
                                      <p:cBhvr>
                                        <p:cTn id="27" dur="500" fill="hold"/>
                                        <p:tgtEl>
                                          <p:spTgt spid="45059">
                                            <p:txEl>
                                              <p:pRg st="4" end="4"/>
                                            </p:txEl>
                                          </p:spTgt>
                                        </p:tgtEl>
                                        <p:attrNameLst>
                                          <p:attrName>ppt_x</p:attrName>
                                        </p:attrNameLst>
                                      </p:cBhvr>
                                      <p:tavLst>
                                        <p:tav tm="100000">
                                          <p:val>
                                            <p:strVal val="1+#ppt_w/2"/>
                                          </p:val>
                                        </p:tav>
                                        <p:tav>
                                          <p:val>
                                            <p:strVal val="#ppt_x"/>
                                          </p:val>
                                        </p:tav>
                                      </p:tavLst>
                                    </p:anim>
                                    <p:anim calcmode="lin" valueType="num">
                                      <p:cBhvr>
                                        <p:cTn id="28" dur="500" fill="hold"/>
                                        <p:tgtEl>
                                          <p:spTgt spid="45059">
                                            <p:txEl>
                                              <p:pRg st="4" end="4"/>
                                            </p:txEl>
                                          </p:spTgt>
                                        </p:tgtEl>
                                        <p:attrNameLst>
                                          <p:attrName>ppt_y</p:attrName>
                                        </p:attrNameLst>
                                      </p:cBhvr>
                                      <p:tavLst>
                                        <p:tav tm="100000">
                                          <p:val>
                                            <p:strVal val="#ppt_y"/>
                                          </p:val>
                                        </p:tav>
                                        <p:tav>
                                          <p:val>
                                            <p:strVal val="#ppt_y"/>
                                          </p:val>
                                        </p:tav>
                                      </p:tavLst>
                                    </p:anim>
                                  </p:childTnLst>
                                </p:cTn>
                              </p:par>
                            </p:childTnLst>
                          </p:cTn>
                        </p:par>
                        <p:par>
                          <p:cTn id="29" fill="hold" nodeType="afterGroup">
                            <p:stCondLst>
                              <p:cond delay="7500"/>
                            </p:stCondLst>
                            <p:childTnLst>
                              <p:par>
                                <p:cTn id="30" presetID="2" presetClass="entr" presetSubtype="2" fill="hold" nodeType="afterEffect">
                                  <p:stCondLst>
                                    <p:cond delay="0"/>
                                  </p:stCondLst>
                                  <p:childTnLst>
                                    <p:set>
                                      <p:cBhvr additive="repl">
                                        <p:cTn id="31" dur="1" fill="hold">
                                          <p:stCondLst>
                                            <p:cond delay="0"/>
                                          </p:stCondLst>
                                        </p:cTn>
                                        <p:tgtEl>
                                          <p:spTgt spid="45059">
                                            <p:txEl>
                                              <p:pRg st="5" end="5"/>
                                            </p:txEl>
                                          </p:spTgt>
                                        </p:tgtEl>
                                        <p:attrNameLst>
                                          <p:attrName>style.visibility</p:attrName>
                                        </p:attrNameLst>
                                      </p:cBhvr>
                                      <p:to>
                                        <p:strVal val="visible"/>
                                      </p:to>
                                    </p:set>
                                    <p:anim calcmode="lin" valueType="num">
                                      <p:cBhvr>
                                        <p:cTn id="32" dur="500" fill="hold"/>
                                        <p:tgtEl>
                                          <p:spTgt spid="45059">
                                            <p:txEl>
                                              <p:pRg st="5" end="5"/>
                                            </p:txEl>
                                          </p:spTgt>
                                        </p:tgtEl>
                                        <p:attrNameLst>
                                          <p:attrName>ppt_x</p:attrName>
                                        </p:attrNameLst>
                                      </p:cBhvr>
                                      <p:tavLst>
                                        <p:tav tm="100000">
                                          <p:val>
                                            <p:strVal val="1+#ppt_w/2"/>
                                          </p:val>
                                        </p:tav>
                                        <p:tav>
                                          <p:val>
                                            <p:strVal val="#ppt_x"/>
                                          </p:val>
                                        </p:tav>
                                      </p:tavLst>
                                    </p:anim>
                                    <p:anim calcmode="lin" valueType="num">
                                      <p:cBhvr>
                                        <p:cTn id="33" dur="500" fill="hold"/>
                                        <p:tgtEl>
                                          <p:spTgt spid="45059">
                                            <p:txEl>
                                              <p:pRg st="5" end="5"/>
                                            </p:txEl>
                                          </p:spTgt>
                                        </p:tgtEl>
                                        <p:attrNameLst>
                                          <p:attrName>ppt_y</p:attrName>
                                        </p:attrNameLst>
                                      </p:cBhvr>
                                      <p:tavLst>
                                        <p:tav tm="100000">
                                          <p:val>
                                            <p:strVal val="#ppt_y"/>
                                          </p:val>
                                        </p:tav>
                                        <p:tav>
                                          <p:val>
                                            <p:strVal val="#ppt_y"/>
                                          </p:val>
                                        </p:tav>
                                      </p:tavLst>
                                    </p:anim>
                                  </p:childTnLst>
                                </p:cTn>
                              </p:par>
                            </p:childTnLst>
                          </p:cTn>
                        </p:par>
                        <p:par>
                          <p:cTn id="34" fill="hold" nodeType="afterGroup">
                            <p:stCondLst>
                              <p:cond delay="9000"/>
                            </p:stCondLst>
                            <p:childTnLst>
                              <p:par>
                                <p:cTn id="35" presetID="2" presetClass="entr" presetSubtype="2" fill="hold" nodeType="afterEffect">
                                  <p:stCondLst>
                                    <p:cond delay="0"/>
                                  </p:stCondLst>
                                  <p:childTnLst>
                                    <p:set>
                                      <p:cBhvr additive="repl">
                                        <p:cTn id="36" dur="1" fill="hold">
                                          <p:stCondLst>
                                            <p:cond delay="0"/>
                                          </p:stCondLst>
                                        </p:cTn>
                                        <p:tgtEl>
                                          <p:spTgt spid="45059">
                                            <p:txEl>
                                              <p:pRg st="6" end="6"/>
                                            </p:txEl>
                                          </p:spTgt>
                                        </p:tgtEl>
                                        <p:attrNameLst>
                                          <p:attrName>style.visibility</p:attrName>
                                        </p:attrNameLst>
                                      </p:cBhvr>
                                      <p:to>
                                        <p:strVal val="visible"/>
                                      </p:to>
                                    </p:set>
                                    <p:anim calcmode="lin" valueType="num">
                                      <p:cBhvr>
                                        <p:cTn id="37" dur="500" fill="hold"/>
                                        <p:tgtEl>
                                          <p:spTgt spid="45059">
                                            <p:txEl>
                                              <p:pRg st="6" end="6"/>
                                            </p:txEl>
                                          </p:spTgt>
                                        </p:tgtEl>
                                        <p:attrNameLst>
                                          <p:attrName>ppt_x</p:attrName>
                                        </p:attrNameLst>
                                      </p:cBhvr>
                                      <p:tavLst>
                                        <p:tav tm="100000">
                                          <p:val>
                                            <p:strVal val="1+#ppt_w/2"/>
                                          </p:val>
                                        </p:tav>
                                        <p:tav>
                                          <p:val>
                                            <p:strVal val="#ppt_x"/>
                                          </p:val>
                                        </p:tav>
                                      </p:tavLst>
                                    </p:anim>
                                    <p:anim calcmode="lin" valueType="num">
                                      <p:cBhvr>
                                        <p:cTn id="38" dur="500" fill="hold"/>
                                        <p:tgtEl>
                                          <p:spTgt spid="45059">
                                            <p:txEl>
                                              <p:pRg st="6" end="6"/>
                                            </p:txEl>
                                          </p:spTgt>
                                        </p:tgtEl>
                                        <p:attrNameLst>
                                          <p:attrName>ppt_y</p:attrName>
                                        </p:attrNameLst>
                                      </p:cBhvr>
                                      <p:tavLst>
                                        <p:tav tm="100000">
                                          <p:val>
                                            <p:strVal val="#ppt_y"/>
                                          </p:val>
                                        </p:tav>
                                        <p:tav>
                                          <p:val>
                                            <p:strVal val="#ppt_y"/>
                                          </p:val>
                                        </p:tav>
                                      </p:tavLst>
                                    </p:anim>
                                  </p:childTnLst>
                                </p:cTn>
                              </p:par>
                            </p:childTnLst>
                          </p:cTn>
                        </p:par>
                        <p:par>
                          <p:cTn id="39" fill="hold" nodeType="afterGroup">
                            <p:stCondLst>
                              <p:cond delay="10500"/>
                            </p:stCondLst>
                            <p:childTnLst>
                              <p:par>
                                <p:cTn id="40" presetID="2" presetClass="entr" presetSubtype="2" fill="hold" nodeType="afterEffect">
                                  <p:stCondLst>
                                    <p:cond delay="0"/>
                                  </p:stCondLst>
                                  <p:childTnLst>
                                    <p:set>
                                      <p:cBhvr additive="repl">
                                        <p:cTn id="41" dur="1" fill="hold">
                                          <p:stCondLst>
                                            <p:cond delay="0"/>
                                          </p:stCondLst>
                                        </p:cTn>
                                        <p:tgtEl>
                                          <p:spTgt spid="45059">
                                            <p:txEl>
                                              <p:pRg st="7" end="7"/>
                                            </p:txEl>
                                          </p:spTgt>
                                        </p:tgtEl>
                                        <p:attrNameLst>
                                          <p:attrName>style.visibility</p:attrName>
                                        </p:attrNameLst>
                                      </p:cBhvr>
                                      <p:to>
                                        <p:strVal val="visible"/>
                                      </p:to>
                                    </p:set>
                                    <p:anim calcmode="lin" valueType="num">
                                      <p:cBhvr>
                                        <p:cTn id="42" dur="500" fill="hold"/>
                                        <p:tgtEl>
                                          <p:spTgt spid="45059">
                                            <p:txEl>
                                              <p:pRg st="7" end="7"/>
                                            </p:txEl>
                                          </p:spTgt>
                                        </p:tgtEl>
                                        <p:attrNameLst>
                                          <p:attrName>ppt_x</p:attrName>
                                        </p:attrNameLst>
                                      </p:cBhvr>
                                      <p:tavLst>
                                        <p:tav tm="100000">
                                          <p:val>
                                            <p:strVal val="1+#ppt_w/2"/>
                                          </p:val>
                                        </p:tav>
                                        <p:tav>
                                          <p:val>
                                            <p:strVal val="#ppt_x"/>
                                          </p:val>
                                        </p:tav>
                                      </p:tavLst>
                                    </p:anim>
                                    <p:anim calcmode="lin" valueType="num">
                                      <p:cBhvr>
                                        <p:cTn id="43" dur="500" fill="hold"/>
                                        <p:tgtEl>
                                          <p:spTgt spid="45059">
                                            <p:txEl>
                                              <p:pRg st="7" end="7"/>
                                            </p:txEl>
                                          </p:spTgt>
                                        </p:tgtEl>
                                        <p:attrNameLst>
                                          <p:attrName>ppt_y</p:attrName>
                                        </p:attrNameLst>
                                      </p:cBhvr>
                                      <p:tavLst>
                                        <p:tav tm="100000">
                                          <p:val>
                                            <p:strVal val="#ppt_y"/>
                                          </p:val>
                                        </p:tav>
                                        <p:tav>
                                          <p:val>
                                            <p:strVal val="#ppt_y"/>
                                          </p:val>
                                        </p:tav>
                                      </p:tavLst>
                                    </p:anim>
                                  </p:childTnLst>
                                </p:cTn>
                              </p:par>
                            </p:childTnLst>
                          </p:cTn>
                        </p:par>
                        <p:par>
                          <p:cTn id="44" fill="hold" nodeType="afterGroup">
                            <p:stCondLst>
                              <p:cond delay="12000"/>
                            </p:stCondLst>
                            <p:childTnLst>
                              <p:par>
                                <p:cTn id="45" presetID="2" presetClass="entr" presetSubtype="2" fill="hold" nodeType="afterEffect">
                                  <p:stCondLst>
                                    <p:cond delay="0"/>
                                  </p:stCondLst>
                                  <p:childTnLst>
                                    <p:set>
                                      <p:cBhvr additive="repl">
                                        <p:cTn id="46" dur="1" fill="hold">
                                          <p:stCondLst>
                                            <p:cond delay="0"/>
                                          </p:stCondLst>
                                        </p:cTn>
                                        <p:tgtEl>
                                          <p:spTgt spid="45059">
                                            <p:txEl>
                                              <p:pRg st="8" end="8"/>
                                            </p:txEl>
                                          </p:spTgt>
                                        </p:tgtEl>
                                        <p:attrNameLst>
                                          <p:attrName>style.visibility</p:attrName>
                                        </p:attrNameLst>
                                      </p:cBhvr>
                                      <p:to>
                                        <p:strVal val="visible"/>
                                      </p:to>
                                    </p:set>
                                    <p:anim calcmode="lin" valueType="num">
                                      <p:cBhvr>
                                        <p:cTn id="47" dur="500" fill="hold"/>
                                        <p:tgtEl>
                                          <p:spTgt spid="45059">
                                            <p:txEl>
                                              <p:pRg st="8" end="8"/>
                                            </p:txEl>
                                          </p:spTgt>
                                        </p:tgtEl>
                                        <p:attrNameLst>
                                          <p:attrName>ppt_x</p:attrName>
                                        </p:attrNameLst>
                                      </p:cBhvr>
                                      <p:tavLst>
                                        <p:tav tm="100000">
                                          <p:val>
                                            <p:strVal val="1+#ppt_w/2"/>
                                          </p:val>
                                        </p:tav>
                                        <p:tav>
                                          <p:val>
                                            <p:strVal val="#ppt_x"/>
                                          </p:val>
                                        </p:tav>
                                      </p:tavLst>
                                    </p:anim>
                                    <p:anim calcmode="lin" valueType="num">
                                      <p:cBhvr>
                                        <p:cTn id="48" dur="500" fill="hold"/>
                                        <p:tgtEl>
                                          <p:spTgt spid="45059">
                                            <p:txEl>
                                              <p:pRg st="8" end="8"/>
                                            </p:txEl>
                                          </p:spTgt>
                                        </p:tgtEl>
                                        <p:attrNameLst>
                                          <p:attrName>ppt_y</p:attrName>
                                        </p:attrNameLst>
                                      </p:cBhvr>
                                      <p:tavLst>
                                        <p:tav tm="100000">
                                          <p:val>
                                            <p:strVal val="#ppt_y"/>
                                          </p:val>
                                        </p:tav>
                                        <p:tav>
                                          <p:val>
                                            <p:strVal val="#ppt_y"/>
                                          </p:val>
                                        </p:tav>
                                      </p:tavLst>
                                    </p:anim>
                                  </p:childTnLst>
                                </p:cTn>
                              </p:par>
                            </p:childTnLst>
                          </p:cTn>
                        </p:par>
                        <p:par>
                          <p:cTn id="49" fill="hold" nodeType="afterGroup">
                            <p:stCondLst>
                              <p:cond delay="13500"/>
                            </p:stCondLst>
                            <p:childTnLst>
                              <p:par>
                                <p:cTn id="50" presetID="2" presetClass="entr" presetSubtype="2" fill="hold" nodeType="afterEffect">
                                  <p:stCondLst>
                                    <p:cond delay="0"/>
                                  </p:stCondLst>
                                  <p:childTnLst>
                                    <p:set>
                                      <p:cBhvr additive="repl">
                                        <p:cTn id="51" dur="1" fill="hold">
                                          <p:stCondLst>
                                            <p:cond delay="0"/>
                                          </p:stCondLst>
                                        </p:cTn>
                                        <p:tgtEl>
                                          <p:spTgt spid="45059">
                                            <p:txEl>
                                              <p:pRg st="9" end="9"/>
                                            </p:txEl>
                                          </p:spTgt>
                                        </p:tgtEl>
                                        <p:attrNameLst>
                                          <p:attrName>style.visibility</p:attrName>
                                        </p:attrNameLst>
                                      </p:cBhvr>
                                      <p:to>
                                        <p:strVal val="visible"/>
                                      </p:to>
                                    </p:set>
                                    <p:anim calcmode="lin" valueType="num">
                                      <p:cBhvr>
                                        <p:cTn id="52" dur="500" fill="hold"/>
                                        <p:tgtEl>
                                          <p:spTgt spid="45059">
                                            <p:txEl>
                                              <p:pRg st="9" end="9"/>
                                            </p:txEl>
                                          </p:spTgt>
                                        </p:tgtEl>
                                        <p:attrNameLst>
                                          <p:attrName>ppt_x</p:attrName>
                                        </p:attrNameLst>
                                      </p:cBhvr>
                                      <p:tavLst>
                                        <p:tav tm="100000">
                                          <p:val>
                                            <p:strVal val="1+#ppt_w/2"/>
                                          </p:val>
                                        </p:tav>
                                        <p:tav>
                                          <p:val>
                                            <p:strVal val="#ppt_x"/>
                                          </p:val>
                                        </p:tav>
                                      </p:tavLst>
                                    </p:anim>
                                    <p:anim calcmode="lin" valueType="num">
                                      <p:cBhvr>
                                        <p:cTn id="53" dur="500" fill="hold"/>
                                        <p:tgtEl>
                                          <p:spTgt spid="45059">
                                            <p:txEl>
                                              <p:pRg st="9" end="9"/>
                                            </p:txEl>
                                          </p:spTgt>
                                        </p:tgtEl>
                                        <p:attrNameLst>
                                          <p:attrName>ppt_y</p:attrName>
                                        </p:attrNameLst>
                                      </p:cBhvr>
                                      <p:tavLst>
                                        <p:tav tm="100000">
                                          <p:val>
                                            <p:strVal val="#ppt_y"/>
                                          </p:val>
                                        </p:tav>
                                        <p:tav>
                                          <p:val>
                                            <p:strVal val="#ppt_y"/>
                                          </p:val>
                                        </p:tav>
                                      </p:tavLst>
                                    </p:anim>
                                  </p:childTnLst>
                                </p:cTn>
                              </p:par>
                            </p:childTnLst>
                          </p:cTn>
                        </p:par>
                        <p:par>
                          <p:cTn id="54" fill="hold" nodeType="afterGroup">
                            <p:stCondLst>
                              <p:cond delay="15000"/>
                            </p:stCondLst>
                            <p:childTnLst>
                              <p:par>
                                <p:cTn id="55" presetID="2" presetClass="entr" presetSubtype="2" fill="hold" nodeType="afterEffect">
                                  <p:stCondLst>
                                    <p:cond delay="0"/>
                                  </p:stCondLst>
                                  <p:childTnLst>
                                    <p:set>
                                      <p:cBhvr additive="repl">
                                        <p:cTn id="56" dur="1" fill="hold">
                                          <p:stCondLst>
                                            <p:cond delay="0"/>
                                          </p:stCondLst>
                                        </p:cTn>
                                        <p:tgtEl>
                                          <p:spTgt spid="45059">
                                            <p:txEl>
                                              <p:pRg st="13" end="13"/>
                                            </p:txEl>
                                          </p:spTgt>
                                        </p:tgtEl>
                                        <p:attrNameLst>
                                          <p:attrName>style.visibility</p:attrName>
                                        </p:attrNameLst>
                                      </p:cBhvr>
                                      <p:to>
                                        <p:strVal val="visible"/>
                                      </p:to>
                                    </p:set>
                                    <p:anim calcmode="lin" valueType="num">
                                      <p:cBhvr>
                                        <p:cTn id="57" dur="500" fill="hold"/>
                                        <p:tgtEl>
                                          <p:spTgt spid="45059">
                                            <p:txEl>
                                              <p:pRg st="13" end="13"/>
                                            </p:txEl>
                                          </p:spTgt>
                                        </p:tgtEl>
                                        <p:attrNameLst>
                                          <p:attrName>ppt_x</p:attrName>
                                        </p:attrNameLst>
                                      </p:cBhvr>
                                      <p:tavLst>
                                        <p:tav tm="100000">
                                          <p:val>
                                            <p:strVal val="1+#ppt_w/2"/>
                                          </p:val>
                                        </p:tav>
                                        <p:tav>
                                          <p:val>
                                            <p:strVal val="#ppt_x"/>
                                          </p:val>
                                        </p:tav>
                                      </p:tavLst>
                                    </p:anim>
                                    <p:anim calcmode="lin" valueType="num">
                                      <p:cBhvr>
                                        <p:cTn id="58" dur="500" fill="hold"/>
                                        <p:tgtEl>
                                          <p:spTgt spid="45059">
                                            <p:txEl>
                                              <p:pRg st="13" end="13"/>
                                            </p:txEl>
                                          </p:spTgt>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685800" y="1447800"/>
            <a:ext cx="7772400" cy="1470025"/>
          </a:xfrm>
        </p:spPr>
        <p:txBody>
          <a:bodyPr rtlCol="0">
            <a:normAutofit fontScale="90000"/>
          </a:bodyPr>
          <a:lstStyle/>
          <a:p>
            <a:pPr fontAlgn="auto">
              <a:spcAft>
                <a:spcPts val="0"/>
              </a:spcAft>
              <a:defRPr/>
            </a:pPr>
            <a:r>
              <a:rPr lang="en-US" sz="4000" dirty="0" smtClean="0"/>
              <a:t>What motivated you to become an </a:t>
            </a:r>
            <a:r>
              <a:rPr lang="en-US" sz="4000" dirty="0" err="1" smtClean="0"/>
              <a:t>Altrusan</a:t>
            </a:r>
            <a:r>
              <a:rPr lang="en-US" sz="4000" dirty="0" smtClean="0"/>
              <a:t>?</a:t>
            </a:r>
            <a:br>
              <a:rPr lang="en-US" sz="4000" dirty="0" smtClean="0"/>
            </a:br>
            <a:endParaRPr lang="en-US" sz="4000" dirty="0" smtClean="0"/>
          </a:p>
        </p:txBody>
      </p:sp>
      <p:sp>
        <p:nvSpPr>
          <p:cNvPr id="48131" name="Rectangle 3"/>
          <p:cNvSpPr>
            <a:spLocks noGrp="1" noChangeArrowheads="1"/>
          </p:cNvSpPr>
          <p:nvPr>
            <p:ph type="subTitle" idx="1"/>
          </p:nvPr>
        </p:nvSpPr>
        <p:spPr/>
        <p:txBody>
          <a:bodyPr rtlCol="0">
            <a:normAutofit lnSpcReduction="10000"/>
          </a:bodyPr>
          <a:lstStyle/>
          <a:p>
            <a:pPr fontAlgn="auto">
              <a:spcAft>
                <a:spcPts val="0"/>
              </a:spcAft>
              <a:buFont typeface="Arial" pitchFamily="34" charset="0"/>
              <a:buNone/>
              <a:defRPr/>
            </a:pPr>
            <a:r>
              <a:rPr lang="en-US" sz="4000" dirty="0" smtClean="0">
                <a:solidFill>
                  <a:schemeClr val="tx1"/>
                </a:solidFill>
              </a:rPr>
              <a:t>What motivates you to continue your Altrusa membership?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92100"/>
            <a:ext cx="8231188" cy="1385888"/>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Motivation...</a:t>
            </a:r>
            <a:br>
              <a:rPr lang="en-GB" smtClean="0"/>
            </a:br>
            <a:r>
              <a:rPr lang="en-GB" smtClean="0"/>
              <a:t>Art or Science?</a:t>
            </a:r>
          </a:p>
        </p:txBody>
      </p:sp>
      <p:sp>
        <p:nvSpPr>
          <p:cNvPr id="26627" name="Rectangle 3"/>
          <p:cNvSpPr>
            <a:spLocks noGrp="1" noChangeArrowheads="1"/>
          </p:cNvSpPr>
          <p:nvPr>
            <p:ph type="body" idx="1"/>
          </p:nvPr>
        </p:nvSpPr>
        <p:spPr>
          <a:xfrm>
            <a:off x="457200" y="2182813"/>
            <a:ext cx="7772400" cy="2868612"/>
          </a:xfrm>
        </p:spPr>
        <p:txBody>
          <a:bodyPr lIns="90000" tIns="46800" rIns="90000" bIns="46800"/>
          <a:lstStyle/>
          <a:p>
            <a:pPr marL="608013" indent="-608013">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smtClean="0"/>
              <a:t>Three Types of Motivation...</a:t>
            </a:r>
          </a:p>
          <a:p>
            <a:pPr marL="989013" lvl="1" indent="-531813">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smtClean="0"/>
              <a:t>Fear</a:t>
            </a:r>
          </a:p>
          <a:p>
            <a:pPr marL="989013" lvl="1" indent="-531813">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smtClean="0"/>
              <a:t>Incentive</a:t>
            </a:r>
          </a:p>
          <a:p>
            <a:pPr marL="989013" lvl="1" indent="-531813">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smtClean="0"/>
              <a:t>Change / Growth / Creating </a:t>
            </a:r>
            <a:r>
              <a:rPr lang="en-GB" u="sng" smtClean="0"/>
              <a:t>Self Esteem</a:t>
            </a:r>
          </a:p>
          <a:p>
            <a:pPr marL="989013" lvl="1" indent="-531813">
              <a:buFont typeface="Tahoma" pitchFamily="34"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smtClean="0"/>
          </a:p>
          <a:p>
            <a:pPr marL="989013" lvl="1" indent="-531813" algn="ctr">
              <a:buFont typeface="Tahoma" pitchFamily="34" charset="0"/>
              <a:buNone/>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smtClean="0"/>
          </a:p>
        </p:txBody>
      </p:sp>
      <p:sp>
        <p:nvSpPr>
          <p:cNvPr id="26628" name="Rectangle 4"/>
          <p:cNvSpPr>
            <a:spLocks noChangeArrowheads="1"/>
          </p:cNvSpPr>
          <p:nvPr/>
        </p:nvSpPr>
        <p:spPr bwMode="auto">
          <a:xfrm>
            <a:off x="685800" y="4419600"/>
            <a:ext cx="7772400" cy="1295400"/>
          </a:xfrm>
          <a:prstGeom prst="rect">
            <a:avLst/>
          </a:prstGeom>
          <a:noFill/>
          <a:ln w="9525">
            <a:noFill/>
            <a:round/>
            <a:headEnd/>
            <a:tailEnd/>
          </a:ln>
          <a:effectLst/>
        </p:spPr>
        <p:txBody>
          <a:bodyPr lIns="90000" tIns="46800" rIns="90000" bIns="46800"/>
          <a:lstStyle/>
          <a:p>
            <a:pPr marL="608013" indent="-608013" algn="ctr" defTabSz="457200">
              <a:lnSpc>
                <a:spcPct val="90000"/>
              </a:lnSpc>
              <a:spcBef>
                <a:spcPts val="1500"/>
              </a:spcBef>
              <a:buClr>
                <a:srgbClr val="FFFFFF"/>
              </a:buClr>
              <a:buSzPct val="100000"/>
              <a:buFont typeface="Wingdings" pitchFamily="2" charset="2"/>
              <a:buNone/>
              <a:tabLst>
                <a:tab pos="608013" algn="l"/>
                <a:tab pos="1522413" algn="l"/>
                <a:tab pos="2436813" algn="l"/>
                <a:tab pos="3351213" algn="l"/>
                <a:tab pos="4265613" algn="l"/>
                <a:tab pos="5180013" algn="l"/>
                <a:tab pos="6094413" algn="l"/>
                <a:tab pos="7008813" algn="l"/>
                <a:tab pos="7923213" algn="l"/>
                <a:tab pos="8837613" algn="l"/>
                <a:tab pos="9752013" algn="l"/>
                <a:tab pos="10666413" algn="l"/>
              </a:tabLst>
            </a:pPr>
            <a:r>
              <a:rPr lang="en-GB" sz="6000" b="1">
                <a:latin typeface="Arial Narrow" pitchFamily="34" charset="0"/>
                <a:ea typeface="MS Gothic" pitchFamily="49" charset="-128"/>
              </a:rPr>
              <a:t>W I I – F M</a:t>
            </a:r>
          </a:p>
          <a:p>
            <a:pPr marL="608013" indent="-608013" algn="ctr" defTabSz="457200">
              <a:lnSpc>
                <a:spcPct val="90000"/>
              </a:lnSpc>
              <a:spcBef>
                <a:spcPts val="600"/>
              </a:spcBef>
              <a:buClr>
                <a:srgbClr val="FFFFFF"/>
              </a:buClr>
              <a:buSzPct val="100000"/>
              <a:buFont typeface="Wingdings" pitchFamily="2" charset="2"/>
              <a:buNone/>
              <a:tabLst>
                <a:tab pos="608013" algn="l"/>
                <a:tab pos="1522413" algn="l"/>
                <a:tab pos="2436813" algn="l"/>
                <a:tab pos="3351213" algn="l"/>
                <a:tab pos="4265613" algn="l"/>
                <a:tab pos="5180013" algn="l"/>
                <a:tab pos="6094413" algn="l"/>
                <a:tab pos="7008813" algn="l"/>
                <a:tab pos="7923213" algn="l"/>
                <a:tab pos="8837613" algn="l"/>
                <a:tab pos="9752013" algn="l"/>
                <a:tab pos="10666413" algn="l"/>
              </a:tabLst>
            </a:pPr>
            <a:r>
              <a:rPr lang="en-GB" sz="2400" b="1">
                <a:latin typeface="Arial Narrow" pitchFamily="34" charset="0"/>
                <a:ea typeface="MS Gothic" pitchFamily="49" charset="-128"/>
              </a:rPr>
              <a:t>What’s in it for me?</a:t>
            </a:r>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afterEffect">
                                  <p:stCondLst>
                                    <p:cond delay="0"/>
                                  </p:stCondLst>
                                  <p:childTnLst>
                                    <p:set>
                                      <p:cBhvr additive="repl">
                                        <p:cTn id="6" dur="1" fill="hold">
                                          <p:stCondLst>
                                            <p:cond delay="0"/>
                                          </p:stCondLst>
                                        </p:cTn>
                                        <p:tgtEl>
                                          <p:spTgt spid="26627">
                                            <p:txEl>
                                              <p:pRg st="0" end="0"/>
                                            </p:txEl>
                                          </p:spTgt>
                                        </p:tgtEl>
                                        <p:attrNameLst>
                                          <p:attrName>style.visibility</p:attrName>
                                        </p:attrNameLst>
                                      </p:cBhvr>
                                      <p:to>
                                        <p:strVal val="visible"/>
                                      </p:to>
                                    </p:set>
                                    <p:anim calcmode="lin" valueType="num">
                                      <p:cBhvr>
                                        <p:cTn id="7" dur="500" fill="hold"/>
                                        <p:tgtEl>
                                          <p:spTgt spid="26627">
                                            <p:txEl>
                                              <p:pRg st="0" end="0"/>
                                            </p:txEl>
                                          </p:spTgt>
                                        </p:tgtEl>
                                        <p:attrNameLst>
                                          <p:attrName>ppt_x</p:attrName>
                                        </p:attrNameLst>
                                      </p:cBhvr>
                                      <p:tavLst>
                                        <p:tav tm="100000">
                                          <p:val>
                                            <p:strVal val="#ppt_x"/>
                                          </p:val>
                                        </p:tav>
                                        <p:tav>
                                          <p:val>
                                            <p:strVal val="#ppt_x"/>
                                          </p:val>
                                        </p:tav>
                                      </p:tavLst>
                                    </p:anim>
                                    <p:anim calcmode="lin" valueType="num">
                                      <p:cBhvr>
                                        <p:cTn id="8" dur="500" fill="hold"/>
                                        <p:tgtEl>
                                          <p:spTgt spid="26627">
                                            <p:txEl>
                                              <p:pRg st="0" end="0"/>
                                            </p:txEl>
                                          </p:spTgt>
                                        </p:tgtEl>
                                        <p:attrNameLst>
                                          <p:attrName>ppt_y</p:attrName>
                                        </p:attrNameLst>
                                      </p:cBhvr>
                                      <p:tavLst>
                                        <p:tav tm="100000">
                                          <p:val>
                                            <p:strVal val="0-#ppt_h/2"/>
                                          </p:val>
                                        </p:tav>
                                        <p:tav>
                                          <p:val>
                                            <p:strVal val="#ppt_y"/>
                                          </p:val>
                                        </p:tav>
                                      </p:tavLst>
                                    </p:anim>
                                  </p:childTnLst>
                                </p:cTn>
                              </p:par>
                            </p:childTnLst>
                          </p:cTn>
                        </p:par>
                        <p:par>
                          <p:cTn id="9" fill="hold" nodeType="afterGroup">
                            <p:stCondLst>
                              <p:cond delay="500"/>
                            </p:stCondLst>
                            <p:childTnLst>
                              <p:par>
                                <p:cTn id="10" presetID="2" presetClass="entr" presetSubtype="1" fill="hold" nodeType="afterEffect">
                                  <p:stCondLst>
                                    <p:cond delay="0"/>
                                  </p:stCondLst>
                                  <p:childTnLst>
                                    <p:set>
                                      <p:cBhvr additive="repl">
                                        <p:cTn id="11" dur="1" fill="hold">
                                          <p:stCondLst>
                                            <p:cond delay="0"/>
                                          </p:stCondLst>
                                        </p:cTn>
                                        <p:tgtEl>
                                          <p:spTgt spid="26627">
                                            <p:txEl>
                                              <p:pRg st="1" end="1"/>
                                            </p:txEl>
                                          </p:spTgt>
                                        </p:tgtEl>
                                        <p:attrNameLst>
                                          <p:attrName>style.visibility</p:attrName>
                                        </p:attrNameLst>
                                      </p:cBhvr>
                                      <p:to>
                                        <p:strVal val="visible"/>
                                      </p:to>
                                    </p:set>
                                    <p:anim calcmode="lin" valueType="num">
                                      <p:cBhvr>
                                        <p:cTn id="12" dur="500" fill="hold"/>
                                        <p:tgtEl>
                                          <p:spTgt spid="26627">
                                            <p:txEl>
                                              <p:pRg st="1" end="1"/>
                                            </p:txEl>
                                          </p:spTgt>
                                        </p:tgtEl>
                                        <p:attrNameLst>
                                          <p:attrName>ppt_x</p:attrName>
                                        </p:attrNameLst>
                                      </p:cBhvr>
                                      <p:tavLst>
                                        <p:tav tm="100000">
                                          <p:val>
                                            <p:strVal val="#ppt_x"/>
                                          </p:val>
                                        </p:tav>
                                        <p:tav>
                                          <p:val>
                                            <p:strVal val="#ppt_x"/>
                                          </p:val>
                                        </p:tav>
                                      </p:tavLst>
                                    </p:anim>
                                    <p:anim calcmode="lin" valueType="num">
                                      <p:cBhvr>
                                        <p:cTn id="13" dur="500" fill="hold"/>
                                        <p:tgtEl>
                                          <p:spTgt spid="26627">
                                            <p:txEl>
                                              <p:pRg st="1" end="1"/>
                                            </p:txEl>
                                          </p:spTgt>
                                        </p:tgtEl>
                                        <p:attrNameLst>
                                          <p:attrName>ppt_y</p:attrName>
                                        </p:attrNameLst>
                                      </p:cBhvr>
                                      <p:tavLst>
                                        <p:tav tm="100000">
                                          <p:val>
                                            <p:strVal val="0-#ppt_h/2"/>
                                          </p:val>
                                        </p:tav>
                                        <p:tav>
                                          <p:val>
                                            <p:strVal val="#ppt_y"/>
                                          </p:val>
                                        </p:tav>
                                      </p:tavLst>
                                    </p:anim>
                                  </p:childTnLst>
                                </p:cTn>
                              </p:par>
                            </p:childTnLst>
                          </p:cTn>
                        </p:par>
                        <p:par>
                          <p:cTn id="14" fill="hold" nodeType="afterGroup">
                            <p:stCondLst>
                              <p:cond delay="1000"/>
                            </p:stCondLst>
                            <p:childTnLst>
                              <p:par>
                                <p:cTn id="15" presetID="2" presetClass="entr" presetSubtype="1" fill="hold" nodeType="afterEffect">
                                  <p:stCondLst>
                                    <p:cond delay="0"/>
                                  </p:stCondLst>
                                  <p:childTnLst>
                                    <p:set>
                                      <p:cBhvr additive="repl">
                                        <p:cTn id="16" dur="1" fill="hold">
                                          <p:stCondLst>
                                            <p:cond delay="0"/>
                                          </p:stCondLst>
                                        </p:cTn>
                                        <p:tgtEl>
                                          <p:spTgt spid="26627">
                                            <p:txEl>
                                              <p:pRg st="2" end="2"/>
                                            </p:txEl>
                                          </p:spTgt>
                                        </p:tgtEl>
                                        <p:attrNameLst>
                                          <p:attrName>style.visibility</p:attrName>
                                        </p:attrNameLst>
                                      </p:cBhvr>
                                      <p:to>
                                        <p:strVal val="visible"/>
                                      </p:to>
                                    </p:set>
                                    <p:anim calcmode="lin" valueType="num">
                                      <p:cBhvr>
                                        <p:cTn id="17" dur="500" fill="hold"/>
                                        <p:tgtEl>
                                          <p:spTgt spid="26627">
                                            <p:txEl>
                                              <p:pRg st="2" end="2"/>
                                            </p:txEl>
                                          </p:spTgt>
                                        </p:tgtEl>
                                        <p:attrNameLst>
                                          <p:attrName>ppt_x</p:attrName>
                                        </p:attrNameLst>
                                      </p:cBhvr>
                                      <p:tavLst>
                                        <p:tav tm="100000">
                                          <p:val>
                                            <p:strVal val="#ppt_x"/>
                                          </p:val>
                                        </p:tav>
                                        <p:tav>
                                          <p:val>
                                            <p:strVal val="#ppt_x"/>
                                          </p:val>
                                        </p:tav>
                                      </p:tavLst>
                                    </p:anim>
                                    <p:anim calcmode="lin" valueType="num">
                                      <p:cBhvr>
                                        <p:cTn id="18" dur="500" fill="hold"/>
                                        <p:tgtEl>
                                          <p:spTgt spid="26627">
                                            <p:txEl>
                                              <p:pRg st="2" end="2"/>
                                            </p:txEl>
                                          </p:spTgt>
                                        </p:tgtEl>
                                        <p:attrNameLst>
                                          <p:attrName>ppt_y</p:attrName>
                                        </p:attrNameLst>
                                      </p:cBhvr>
                                      <p:tavLst>
                                        <p:tav tm="100000">
                                          <p:val>
                                            <p:strVal val="0-#ppt_h/2"/>
                                          </p:val>
                                        </p:tav>
                                        <p:tav>
                                          <p:val>
                                            <p:strVal val="#ppt_y"/>
                                          </p:val>
                                        </p:tav>
                                      </p:tavLst>
                                    </p:anim>
                                  </p:childTnLst>
                                </p:cTn>
                              </p:par>
                            </p:childTnLst>
                          </p:cTn>
                        </p:par>
                        <p:par>
                          <p:cTn id="19" fill="hold" nodeType="afterGroup">
                            <p:stCondLst>
                              <p:cond delay="1500"/>
                            </p:stCondLst>
                            <p:childTnLst>
                              <p:par>
                                <p:cTn id="20" presetID="2" presetClass="entr" presetSubtype="1" fill="hold" nodeType="afterEffect">
                                  <p:stCondLst>
                                    <p:cond delay="0"/>
                                  </p:stCondLst>
                                  <p:childTnLst>
                                    <p:set>
                                      <p:cBhvr additive="repl">
                                        <p:cTn id="21" dur="1" fill="hold">
                                          <p:stCondLst>
                                            <p:cond delay="0"/>
                                          </p:stCondLst>
                                        </p:cTn>
                                        <p:tgtEl>
                                          <p:spTgt spid="26627">
                                            <p:txEl>
                                              <p:pRg st="3" end="3"/>
                                            </p:txEl>
                                          </p:spTgt>
                                        </p:tgtEl>
                                        <p:attrNameLst>
                                          <p:attrName>style.visibility</p:attrName>
                                        </p:attrNameLst>
                                      </p:cBhvr>
                                      <p:to>
                                        <p:strVal val="visible"/>
                                      </p:to>
                                    </p:set>
                                    <p:anim calcmode="lin" valueType="num">
                                      <p:cBhvr>
                                        <p:cTn id="22" dur="500" fill="hold"/>
                                        <p:tgtEl>
                                          <p:spTgt spid="26627">
                                            <p:txEl>
                                              <p:pRg st="3" end="3"/>
                                            </p:txEl>
                                          </p:spTgt>
                                        </p:tgtEl>
                                        <p:attrNameLst>
                                          <p:attrName>ppt_x</p:attrName>
                                        </p:attrNameLst>
                                      </p:cBhvr>
                                      <p:tavLst>
                                        <p:tav tm="100000">
                                          <p:val>
                                            <p:strVal val="#ppt_x"/>
                                          </p:val>
                                        </p:tav>
                                        <p:tav>
                                          <p:val>
                                            <p:strVal val="#ppt_x"/>
                                          </p:val>
                                        </p:tav>
                                      </p:tavLst>
                                    </p:anim>
                                    <p:anim calcmode="lin" valueType="num">
                                      <p:cBhvr>
                                        <p:cTn id="23" dur="500" fill="hold"/>
                                        <p:tgtEl>
                                          <p:spTgt spid="26627">
                                            <p:txEl>
                                              <p:pRg st="3" end="3"/>
                                            </p:txEl>
                                          </p:spTgt>
                                        </p:tgtEl>
                                        <p:attrNameLst>
                                          <p:attrName>ppt_y</p:attrName>
                                        </p:attrNameLst>
                                      </p:cBhvr>
                                      <p:tavLst>
                                        <p:tav tm="100000">
                                          <p:val>
                                            <p:strVal val="0-#ppt_h/2"/>
                                          </p:val>
                                        </p:tav>
                                        <p:tav>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1" fill="hold" nodeType="clickEffect">
                                  <p:stCondLst>
                                    <p:cond delay="0"/>
                                  </p:stCondLst>
                                  <p:childTnLst>
                                    <p:set>
                                      <p:cBhvr additive="repl">
                                        <p:cTn id="27" dur="1" fill="hold">
                                          <p:stCondLst>
                                            <p:cond delay="0"/>
                                          </p:stCondLst>
                                        </p:cTn>
                                        <p:tgtEl>
                                          <p:spTgt spid="26628">
                                            <p:txEl>
                                              <p:pRg st="0" end="0"/>
                                            </p:txEl>
                                          </p:spTgt>
                                        </p:tgtEl>
                                        <p:attrNameLst>
                                          <p:attrName>style.visibility</p:attrName>
                                        </p:attrNameLst>
                                      </p:cBhvr>
                                      <p:to>
                                        <p:strVal val="visible"/>
                                      </p:to>
                                    </p:set>
                                    <p:anim calcmode="lin" valueType="num">
                                      <p:cBhvr>
                                        <p:cTn id="28" dur="500" fill="hold"/>
                                        <p:tgtEl>
                                          <p:spTgt spid="26628">
                                            <p:txEl>
                                              <p:pRg st="0" end="0"/>
                                            </p:txEl>
                                          </p:spTgt>
                                        </p:tgtEl>
                                        <p:attrNameLst>
                                          <p:attrName>ppt_x</p:attrName>
                                        </p:attrNameLst>
                                      </p:cBhvr>
                                      <p:tavLst>
                                        <p:tav tm="100000">
                                          <p:val>
                                            <p:strVal val="#ppt_x"/>
                                          </p:val>
                                        </p:tav>
                                        <p:tav>
                                          <p:val>
                                            <p:strVal val="#ppt_x"/>
                                          </p:val>
                                        </p:tav>
                                      </p:tavLst>
                                    </p:anim>
                                    <p:anim calcmode="lin" valueType="num">
                                      <p:cBhvr>
                                        <p:cTn id="29" dur="500" fill="hold"/>
                                        <p:tgtEl>
                                          <p:spTgt spid="26628">
                                            <p:txEl>
                                              <p:pRg st="0" end="0"/>
                                            </p:txEl>
                                          </p:spTgt>
                                        </p:tgtEl>
                                        <p:attrNameLst>
                                          <p:attrName>ppt_y</p:attrName>
                                        </p:attrNameLst>
                                      </p:cBhvr>
                                      <p:tavLst>
                                        <p:tav tm="100000">
                                          <p:val>
                                            <p:strVal val="0-#ppt_h/2"/>
                                          </p:val>
                                        </p:tav>
                                        <p:tav>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1" fill="hold" nodeType="clickEffect">
                                  <p:stCondLst>
                                    <p:cond delay="0"/>
                                  </p:stCondLst>
                                  <p:childTnLst>
                                    <p:set>
                                      <p:cBhvr additive="repl">
                                        <p:cTn id="33" dur="1" fill="hold">
                                          <p:stCondLst>
                                            <p:cond delay="0"/>
                                          </p:stCondLst>
                                        </p:cTn>
                                        <p:tgtEl>
                                          <p:spTgt spid="26628">
                                            <p:txEl>
                                              <p:pRg st="1" end="1"/>
                                            </p:txEl>
                                          </p:spTgt>
                                        </p:tgtEl>
                                        <p:attrNameLst>
                                          <p:attrName>style.visibility</p:attrName>
                                        </p:attrNameLst>
                                      </p:cBhvr>
                                      <p:to>
                                        <p:strVal val="visible"/>
                                      </p:to>
                                    </p:set>
                                    <p:anim calcmode="lin" valueType="num">
                                      <p:cBhvr>
                                        <p:cTn id="34" dur="500" fill="hold"/>
                                        <p:tgtEl>
                                          <p:spTgt spid="26628">
                                            <p:txEl>
                                              <p:pRg st="1" end="1"/>
                                            </p:txEl>
                                          </p:spTgt>
                                        </p:tgtEl>
                                        <p:attrNameLst>
                                          <p:attrName>ppt_x</p:attrName>
                                        </p:attrNameLst>
                                      </p:cBhvr>
                                      <p:tavLst>
                                        <p:tav tm="100000">
                                          <p:val>
                                            <p:strVal val="#ppt_x"/>
                                          </p:val>
                                        </p:tav>
                                        <p:tav>
                                          <p:val>
                                            <p:strVal val="#ppt_x"/>
                                          </p:val>
                                        </p:tav>
                                      </p:tavLst>
                                    </p:anim>
                                    <p:anim calcmode="lin" valueType="num">
                                      <p:cBhvr>
                                        <p:cTn id="35" dur="500" fill="hold"/>
                                        <p:tgtEl>
                                          <p:spTgt spid="26628">
                                            <p:txEl>
                                              <p:pRg st="1" end="1"/>
                                            </p:txEl>
                                          </p:spTgt>
                                        </p:tgtEl>
                                        <p:attrNameLst>
                                          <p:attrName>ppt_y</p:attrName>
                                        </p:attrNameLst>
                                      </p:cBhvr>
                                      <p:tavLst>
                                        <p:tav tm="100000">
                                          <p:val>
                                            <p:strVal val="0-#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162&quot;&gt;&lt;object type=&quot;3&quot; unique_id=&quot;10163&quot;&gt;&lt;property id=&quot;20148&quot; value=&quot;5&quot;/&gt;&lt;property id=&quot;20300&quot; value=&quot;Slide 1 - &amp;quot;Effective  Leadership&amp;#x0D;&amp;#x0A;Through Motivation&amp;quot;&quot;/&gt;&lt;property id=&quot;20307&quot; value=&quot;257&quot;/&gt;&lt;/object&gt;&lt;object type=&quot;3&quot; unique_id=&quot;10164&quot;&gt;&lt;property id=&quot;20148&quot; value=&quot;5&quot;/&gt;&lt;property id=&quot;20300&quot; value=&quot;Slide 2 - &amp;quot;Motivation...&amp;quot;&quot;/&gt;&lt;property id=&quot;20307&quot; value=&quot;258&quot;/&gt;&lt;/object&gt;&lt;object type=&quot;3&quot; unique_id=&quot;10165&quot;&gt;&lt;property id=&quot;20148&quot; value=&quot;5&quot;/&gt;&lt;property id=&quot;20300&quot; value=&quot;Slide 3 - &amp;quot;Motivation... Dr. Thorndyke’s Theory&amp;quot;&quot;/&gt;&lt;property id=&quot;20307&quot; value=&quot;259&quot;/&gt;&lt;/object&gt;&lt;object type=&quot;3&quot; unique_id=&quot;10166&quot;&gt;&lt;property id=&quot;20148&quot; value=&quot;5&quot;/&gt;&lt;property id=&quot;20300&quot; value=&quot;Slide 4 - &amp;quot;Motivation... Dr. Thorndyke’s Theory&amp;quot;&quot;/&gt;&lt;property id=&quot;20307&quot; value=&quot;260&quot;/&gt;&lt;/object&gt;&lt;object type=&quot;3&quot; unique_id=&quot;10167&quot;&gt;&lt;property id=&quot;20148&quot; value=&quot;5&quot;/&gt;&lt;property id=&quot;20300&quot; value=&quot;Slide 5 - &amp;quot;Motivation...&amp;#x0D;&amp;#x0A;Art or Science?&amp;quot;&quot;/&gt;&lt;property id=&quot;20307&quot; value=&quot;261&quot;/&gt;&lt;/object&gt;&lt;object type=&quot;3&quot; unique_id=&quot;10168&quot;&gt;&lt;property id=&quot;20148&quot; value=&quot;5&quot;/&gt;&lt;property id=&quot;20300&quot; value=&quot;Slide 6 - &amp;quot;Motivation...&amp;#x0D;&amp;#x0A;Art or Science?&amp;quot;&quot;/&gt;&lt;property id=&quot;20307&quot; value=&quot;262&quot;/&gt;&lt;/object&gt;&lt;object type=&quot;3&quot; unique_id=&quot;10169&quot;&gt;&lt;property id=&quot;20148&quot; value=&quot;5&quot;/&gt;&lt;property id=&quot;20300&quot; value=&quot;Slide 7 - &amp;quot;Motivation...&amp;#x0D;&amp;#x0A;Art or Science?&amp;quot;&quot;/&gt;&lt;property id=&quot;20307&quot; value=&quot;263&quot;/&gt;&lt;/object&gt;&lt;object type=&quot;3&quot; unique_id=&quot;10170&quot;&gt;&lt;property id=&quot;20148&quot; value=&quot;5&quot;/&gt;&lt;property id=&quot;20300&quot; value=&quot;Slide 8 - &amp;quot;What motivated you to become an Altrusan?&amp;#x0D;&amp;#x0A;&amp;quot;&quot;/&gt;&lt;property id=&quot;20307&quot; value=&quot;264&quot;/&gt;&lt;/object&gt;&lt;object type=&quot;3&quot; unique_id=&quot;10171&quot;&gt;&lt;property id=&quot;20148&quot; value=&quot;5&quot;/&gt;&lt;property id=&quot;20300&quot; value=&quot;Slide 9 - &amp;quot;Motivation...&amp;#x0D;&amp;#x0A;Art or Science?&amp;quot;&quot;/&gt;&lt;property id=&quot;20307&quot; value=&quot;265&quot;/&gt;&lt;/object&gt;&lt;object type=&quot;3&quot; unique_id=&quot;10172&quot;&gt;&lt;property id=&quot;20148&quot; value=&quot;5&quot;/&gt;&lt;property id=&quot;20300&quot; value=&quot;Slide 10 - &amp;quot;Motivation...&amp;#x0D;&amp;#x0A;Art or Science?&amp;quot;&quot;/&gt;&lt;property id=&quot;20307&quot; value=&quot;266&quot;/&gt;&lt;/object&gt;&lt;object type=&quot;3&quot; unique_id=&quot;10173&quot;&gt;&lt;property id=&quot;20148&quot; value=&quot;5&quot;/&gt;&lt;property id=&quot;20300&quot; value=&quot;Slide 11 - &amp;quot;Motivation...&amp;#x0D;&amp;#x0A;Art or Science?&amp;quot;&quot;/&gt;&lt;property id=&quot;20307&quot; value=&quot;267&quot;/&gt;&lt;/object&gt;&lt;object type=&quot;3&quot; unique_id=&quot;10174&quot;&gt;&lt;property id=&quot;20148&quot; value=&quot;5&quot;/&gt;&lt;property id=&quot;20300&quot; value=&quot;Slide 12 - &amp;quot;Motivation...&amp;#x0D;&amp;#x0A;Art or Science?&amp;quot;&quot;/&gt;&lt;property id=&quot;20307&quot; value=&quot;268&quot;/&gt;&lt;/object&gt;&lt;object type=&quot;3&quot; unique_id=&quot;10175&quot;&gt;&lt;property id=&quot;20148&quot; value=&quot;5&quot;/&gt;&lt;property id=&quot;20300&quot; value=&quot;Slide 13 - &amp;quot;Motivation...&amp;#x0D;&amp;#x0A;Art or Science?&amp;quot;&quot;/&gt;&lt;property id=&quot;20307&quot; value=&quot;269&quot;/&gt;&lt;/object&gt;&lt;/object&gt;&lt;object type=&quot;8&quot; unique_id=&quot;10190&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517</Words>
  <Application>Microsoft Office PowerPoint</Application>
  <PresentationFormat>On-screen Show (4:3)</PresentationFormat>
  <Paragraphs>122</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Effective  Leadership Through Motivation</vt:lpstr>
      <vt:lpstr>Motivation...</vt:lpstr>
      <vt:lpstr>Motivation... Dr. Thorndyke’s Theory</vt:lpstr>
      <vt:lpstr>Motivation... Dr. Thorndyke’s Theory</vt:lpstr>
      <vt:lpstr>Motivation... Art or Science?</vt:lpstr>
      <vt:lpstr>Motivation... Art or Science?</vt:lpstr>
      <vt:lpstr>Motivation... Art or Science?</vt:lpstr>
      <vt:lpstr>What motivated you to become an Altrusan? </vt:lpstr>
      <vt:lpstr>Motivation... Art or Science?</vt:lpstr>
      <vt:lpstr>Motivation... Art or Science?</vt:lpstr>
      <vt:lpstr>Motivation... Art or Science?</vt:lpstr>
      <vt:lpstr>Motivation... Art or Science?</vt:lpstr>
      <vt:lpstr>Motivation... Art or Science?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Leadership Through Motivation</dc:title>
  <dc:creator>Christy</dc:creator>
  <cp:lastModifiedBy>Leslie Johnson</cp:lastModifiedBy>
  <cp:revision>4</cp:revision>
  <dcterms:created xsi:type="dcterms:W3CDTF">2011-02-26T07:29:35Z</dcterms:created>
  <dcterms:modified xsi:type="dcterms:W3CDTF">2019-10-02T23:52:24Z</dcterms:modified>
</cp:coreProperties>
</file>